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72" r:id="rId6"/>
    <p:sldMasterId id="2147486556" r:id="rId7"/>
    <p:sldMasterId id="2147487646" r:id="rId8"/>
    <p:sldMasterId id="2147489394" r:id="rId9"/>
    <p:sldMasterId id="2147489415" r:id="rId10"/>
    <p:sldMasterId id="2147489427" r:id="rId11"/>
  </p:sldMasterIdLst>
  <p:notesMasterIdLst>
    <p:notesMasterId r:id="rId34"/>
  </p:notesMasterIdLst>
  <p:handoutMasterIdLst>
    <p:handoutMasterId r:id="rId35"/>
  </p:handoutMasterIdLst>
  <p:sldIdLst>
    <p:sldId id="596" r:id="rId12"/>
    <p:sldId id="622" r:id="rId13"/>
    <p:sldId id="623" r:id="rId14"/>
    <p:sldId id="626" r:id="rId15"/>
    <p:sldId id="624" r:id="rId16"/>
    <p:sldId id="625" r:id="rId17"/>
    <p:sldId id="628" r:id="rId18"/>
    <p:sldId id="627" r:id="rId19"/>
    <p:sldId id="631" r:id="rId20"/>
    <p:sldId id="620" r:id="rId21"/>
    <p:sldId id="632" r:id="rId22"/>
    <p:sldId id="629" r:id="rId23"/>
    <p:sldId id="593" r:id="rId24"/>
    <p:sldId id="597" r:id="rId25"/>
    <p:sldId id="598" r:id="rId26"/>
    <p:sldId id="600" r:id="rId27"/>
    <p:sldId id="615" r:id="rId28"/>
    <p:sldId id="630" r:id="rId29"/>
    <p:sldId id="599" r:id="rId30"/>
    <p:sldId id="603" r:id="rId31"/>
    <p:sldId id="605" r:id="rId32"/>
    <p:sldId id="606" r:id="rId33"/>
  </p:sldIdLst>
  <p:sldSz cx="9144000" cy="5143500" type="screen16x9"/>
  <p:notesSz cx="6797675" cy="9928225"/>
  <p:custDataLst>
    <p:tags r:id="rId36"/>
  </p:custData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C0504D"/>
    <a:srgbClr val="E60028"/>
    <a:srgbClr val="FFCCFF"/>
    <a:srgbClr val="FFFFFF"/>
    <a:srgbClr val="FF6699"/>
    <a:srgbClr val="9BBB59"/>
    <a:srgbClr val="E46C0A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7526" autoAdjust="0"/>
  </p:normalViewPr>
  <p:slideViewPr>
    <p:cSldViewPr>
      <p:cViewPr varScale="1">
        <p:scale>
          <a:sx n="210" d="100"/>
          <a:sy n="210" d="100"/>
        </p:scale>
        <p:origin x="438" y="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gs" Target="tags/tag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5C5293A-D021-44C7-B0AF-82D41DD422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1DFB2F-78A0-4DAA-AEFA-993C3DB575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EE6A78E-A405-4265-AD37-BFC02F14C85B}" type="datetimeFigureOut">
              <a:rPr lang="fr-FR"/>
              <a:pPr>
                <a:defRPr/>
              </a:pPr>
              <a:t>13/07/2018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FBA1D0-601F-4DBC-8D86-A5B3BA532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E48CDF-6754-4426-A2D3-CCF666EB8C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F04B156-11E7-44BB-9BE5-EF60D7D00E5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06CD5FF-2C6F-4920-A5BA-DFF6BF08F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3730C4-B6DA-4C04-91D0-61E94A0953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8DDD472-B2D5-4892-9DC6-FE2AAE0A1CC4}" type="datetimeFigureOut">
              <a:rPr lang="fr-FR"/>
              <a:pPr>
                <a:defRPr/>
              </a:pPr>
              <a:t>13/07/2018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CFEB85EC-F88C-491F-966D-7246C40DF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592F88D8-D053-44B9-9702-9994CAFAD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8E6DAB-F876-4BC8-AF13-10CD48BFC3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36AFD9-4958-4C4C-8F5E-E6E5AFD7E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1D6A6DE-09EC-4ABB-AAF7-D1A36D30DEF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>
            <a:extLst>
              <a:ext uri="{FF2B5EF4-FFF2-40B4-BE49-F238E27FC236}">
                <a16:creationId xmlns:a16="http://schemas.microsoft.com/office/drawing/2014/main" id="{FEF96087-5F76-486C-AAC6-BAFC7F980C6F}"/>
              </a:ext>
            </a:extLst>
          </p:cNvPr>
          <p:cNvSpPr>
            <a:spLocks noChangeShapeType="1"/>
          </p:cNvSpPr>
          <p:nvPr userDrawn="1"/>
        </p:nvSpPr>
        <p:spPr bwMode="gray">
          <a:xfrm flipV="1">
            <a:off x="4572000" y="157163"/>
            <a:ext cx="0" cy="2000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13" descr="SOCTS104">
            <a:extLst>
              <a:ext uri="{FF2B5EF4-FFF2-40B4-BE49-F238E27FC236}">
                <a16:creationId xmlns:a16="http://schemas.microsoft.com/office/drawing/2014/main" id="{5972B63E-4193-468A-AB97-1229C3B532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587875"/>
            <a:ext cx="2425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4" y="1564481"/>
            <a:ext cx="8029575" cy="2010966"/>
          </a:xfrm>
        </p:spPr>
        <p:txBody>
          <a:bodyPr/>
          <a:lstStyle>
            <a:lvl1pPr algn="ctr">
              <a:defRPr sz="3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4" y="971550"/>
            <a:ext cx="8029575" cy="539354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236869D-156D-4991-BDB3-177F50FAA3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57213" y="3636963"/>
            <a:ext cx="8029575" cy="360362"/>
          </a:xfrm>
        </p:spPr>
        <p:txBody>
          <a:bodyPr rIns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0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C32AA4-E63C-4310-BFCB-B02E5B78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C89D4B-1451-4445-A238-71E43E86B6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93C1E03A-EAC9-423F-B871-D36FB34B313E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AA625B-B523-42D2-819F-2CC743E734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8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0188" y="195263"/>
            <a:ext cx="2006600" cy="42672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57214" y="195263"/>
            <a:ext cx="5870575" cy="4267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9D6240-4658-4F29-BE5C-B5BA175D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8392BD-8339-4AA2-BB3F-A5C0467A9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435D8236-6E05-4F5A-946F-57E7398B0905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FFF7A4-559C-4A38-A6C9-DCD742EFB9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91CF81-E025-4C2C-B807-F80403F8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A614B8-12AF-4464-8B67-6B1B383B4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FD21EEAB-583B-4D9D-A65A-622E0D1B4DD6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95641D-2DF6-4AE6-B1C6-F4E54A408F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734D8E-B3D0-4948-B720-AA5FF8780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253153-E97E-4ABB-BDB3-3A5CED4CDD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C6BAB2D1-CC10-49C4-953C-D08F248CFF0A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285DA4-66F7-410E-976A-F8AD3D4546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64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3F0817-C125-4EF8-9777-A10755E7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63A6EC-F477-4709-81D8-F7CD44FDD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492AB01A-3179-4C38-A735-B3B1291BCB2B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9A9D6C-B189-4FED-943A-A178D5ECF7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63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214" y="1908573"/>
            <a:ext cx="3938587" cy="25538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08573"/>
            <a:ext cx="3938588" cy="25538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BC33A4-B333-4B82-B4C6-0ACCC974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5B44FB-76D4-4FDB-A21A-0F42D9D4B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BB00C030-EF98-442E-966E-C8CFD43C1897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0062D70-08A0-4122-AAAD-DCD7C726D5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21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09D013-3958-4B15-8AE3-889DE318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1B9600D-4071-4CEB-B424-00B7A6C2DD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570CF201-BDEB-48ED-B8F4-FEBB1F6BC7C2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58C9DE58-28D9-4871-B400-E86C229BB5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38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4685FB-E9E3-447C-94AE-0A262582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1C0CB4-DCA7-4A8C-8CDD-4E6E01FC3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E50935F1-6148-4CFD-A736-48DCE0750FAA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B9D28E-AAD0-4DF1-824D-BEB81755A6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0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C7EC87-DE04-4705-8DFC-19F79163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A84D7E7-64A6-4C77-BD8F-53798E128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863F28A9-E8A2-433F-B405-E8F9F9A6C071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FE7025-F5A9-4C46-BDF1-799F856BFB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37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B0EA01-EB78-467C-8392-A6BB0B86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7468A8-5B60-4C70-851E-C1B45B19C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E460A5AF-661D-4E83-A941-ACDE9A60CAD7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C145E3A-7235-44AC-AAD6-3A317DFD60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59D466-195F-4520-B6E3-97D9DB59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34E368-6467-4A01-9B5F-C8F0C361D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C6FF3B12-0690-4191-88D4-CCE19CE6C4C4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9C4923-60C8-405B-9856-01B9ACD398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0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334AF9-710F-4535-BE9F-83D7F1FE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55BF7B-6DEC-4409-8D91-EDB58182D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087ACD70-0950-46B5-933C-CB46DFA7A652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508403A-E479-43B8-AA37-CBE46C170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77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E01FA6-FFEF-45B5-8BF8-5B2F1D4D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447B86-4F52-4C47-ACBE-36E9BA8E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E716F20B-03C8-4EB1-8374-61780F2FC560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551607-7D93-4B18-81EC-A06CB79447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3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0188" y="844154"/>
            <a:ext cx="2006600" cy="3618309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57214" y="844154"/>
            <a:ext cx="5870575" cy="361830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845BFA-CF3A-408B-9413-787E2F6B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7DE0F7-437B-4205-AE3F-83C4D45EC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478B447D-7DE2-433F-B17D-08B2DEAF2B36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FB6F36-E9DA-470C-808E-1D807B6BA1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06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>
            <a:extLst>
              <a:ext uri="{FF2B5EF4-FFF2-40B4-BE49-F238E27FC236}">
                <a16:creationId xmlns:a16="http://schemas.microsoft.com/office/drawing/2014/main" id="{D2B1885A-C723-4353-815B-6E623293CBAF}"/>
              </a:ext>
            </a:extLst>
          </p:cNvPr>
          <p:cNvSpPr>
            <a:spLocks noChangeShapeType="1"/>
          </p:cNvSpPr>
          <p:nvPr userDrawn="1"/>
        </p:nvSpPr>
        <p:spPr bwMode="gray">
          <a:xfrm flipV="1">
            <a:off x="4572000" y="157163"/>
            <a:ext cx="0" cy="2000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13" descr="SOCTS104">
            <a:extLst>
              <a:ext uri="{FF2B5EF4-FFF2-40B4-BE49-F238E27FC236}">
                <a16:creationId xmlns:a16="http://schemas.microsoft.com/office/drawing/2014/main" id="{7F476BF4-9D92-4BF0-BB01-2DD68F73F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587875"/>
            <a:ext cx="2425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4" y="1564481"/>
            <a:ext cx="8029575" cy="2010966"/>
          </a:xfrm>
        </p:spPr>
        <p:txBody>
          <a:bodyPr/>
          <a:lstStyle>
            <a:lvl1pPr algn="ctr">
              <a:defRPr sz="3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4" y="971550"/>
            <a:ext cx="8029575" cy="539354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DE6AAB0-2638-4F07-A661-FC3250AD5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57213" y="3636963"/>
            <a:ext cx="8029575" cy="360362"/>
          </a:xfrm>
        </p:spPr>
        <p:txBody>
          <a:bodyPr rIns="0" anchor="b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0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8F237D-96C1-4BB7-BF40-2DFA305E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2EC750-1861-4C0A-ADEB-302B4664F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506C8EDF-9422-480F-868F-322DFBC65666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25474C-05DA-45FC-9596-5BB6FBA0C5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5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4F825A-7A48-48CA-82EF-34C5CF9D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062ABA-C833-4279-A626-FA7B30ACE6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FFFADEEC-0C08-4389-B979-2052E081982E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E5D882-CC29-4961-BA79-FD3ED87E9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81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214" y="789385"/>
            <a:ext cx="3938587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789385"/>
            <a:ext cx="3938588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877875-ED9A-4ACD-BDB0-20674519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824BC-4BC3-4EB9-8674-42A21AB57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9228D0BC-DED4-45F1-8884-DE0308BEABD3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8B99555-5F8A-4B4B-9748-29E566C649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131DB-B14C-470C-9B7D-233AB3C6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27F5462-E635-43A6-8C9F-CF31B6D03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94DF9698-2271-4696-8244-F1AFC1A46477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D478FA8-8EBC-4519-AA46-31B6F94119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0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A72246-D157-462D-8D6D-52DABA8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6B5B5D-C10F-49C3-9573-FD74AC5D9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67C94CA1-2340-4489-9A2D-E5F2862A068B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A78B8C-0CCF-436D-ADEE-1F2659942E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34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23A1A09-DE3B-477E-8731-E5820A64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509C97-4A4A-4952-9E39-1E4BC737B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C17B618E-DC0A-4A5A-9D57-D07F535363E1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478320-A118-4A71-A862-75079EF1FE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0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B9D912-03B1-40FA-BFB9-E6E51719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1309AA-FFD2-482A-B42E-6058A3149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891B7184-0BDB-4E7B-9815-27604C4B2373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0FA42A-04F0-483F-8611-4EB276DFF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99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056B76-92B0-4F1F-974C-525BA856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CA657-9FBE-4532-9A3B-65D431DED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5BEFE777-8E5C-4EBA-B06F-188E3BED6EC3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1DA05AF-F961-4019-B188-EDDDD0EC8A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93EB34-0AB4-4085-88D4-FA412C3F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39B875-AFFB-4189-A6B3-BE0787970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DA92FE03-9267-4A54-9ECE-CB2ADEA23591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02BE087-D8AA-4DE5-BF8B-5C6D463708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100938-1067-4337-AB23-A9A98E88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B15FE6-EF15-4A93-9493-EFF3FED87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7999D625-9721-44B1-87B6-4267E26ECEBC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74BAAB-28B8-4452-A8A5-4592A3AA1D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7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0188" y="195263"/>
            <a:ext cx="2006600" cy="42672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57214" y="195263"/>
            <a:ext cx="5870575" cy="4267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072021-3EFA-4F6F-9584-61A45EA6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138636-D8E9-4F05-8409-F23288116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811AFD1B-5B67-43FE-9741-55918BCAE7E4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3373C7-14DA-4B9D-9504-A9D005DC90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93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OCEE104">
            <a:extLst>
              <a:ext uri="{FF2B5EF4-FFF2-40B4-BE49-F238E27FC236}">
                <a16:creationId xmlns:a16="http://schemas.microsoft.com/office/drawing/2014/main" id="{2AC6B590-8FDC-4348-87D9-6B846AF3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359150" y="4587875"/>
            <a:ext cx="2425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2">
            <a:extLst>
              <a:ext uri="{FF2B5EF4-FFF2-40B4-BE49-F238E27FC236}">
                <a16:creationId xmlns:a16="http://schemas.microsoft.com/office/drawing/2014/main" id="{DAF8D9D9-7F6A-4CF1-9BCF-F1AF706EB58C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572000" y="157163"/>
            <a:ext cx="0" cy="2000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4" y="1564481"/>
            <a:ext cx="8029575" cy="2010966"/>
          </a:xfrm>
        </p:spPr>
        <p:txBody>
          <a:bodyPr/>
          <a:lstStyle>
            <a:lvl1pPr algn="ctr">
              <a:defRPr sz="2550" b="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4" y="971550"/>
            <a:ext cx="8029575" cy="539354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900"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Date Placeholder 12">
            <a:extLst>
              <a:ext uri="{FF2B5EF4-FFF2-40B4-BE49-F238E27FC236}">
                <a16:creationId xmlns:a16="http://schemas.microsoft.com/office/drawing/2014/main" id="{5FD36AAF-5FEE-4D95-98E4-9950F93F9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557213" y="3636963"/>
            <a:ext cx="8029575" cy="360362"/>
          </a:xfrm>
        </p:spPr>
        <p:txBody>
          <a:bodyPr rIns="0" anchor="b"/>
          <a:lstStyle>
            <a:lvl1pPr algn="ctr">
              <a:defRPr sz="825"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</p:spTree>
    <p:extLst>
      <p:ext uri="{BB962C8B-B14F-4D97-AF65-F5344CB8AC3E}">
        <p14:creationId xmlns:p14="http://schemas.microsoft.com/office/powerpoint/2010/main" val="37360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F7DE24D-0925-4032-9120-CD1F70405F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07/06/2017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4F4EE2D-F2F3-4B79-AA98-2D04E50104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075306DC-022F-44F0-86BD-1C1D59FF7FF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C775D26-A742-4D2C-94EE-8AD5CCD3E03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</a:t>
            </a:r>
          </a:p>
        </p:txBody>
      </p:sp>
    </p:spTree>
    <p:extLst>
      <p:ext uri="{BB962C8B-B14F-4D97-AF65-F5344CB8AC3E}">
        <p14:creationId xmlns:p14="http://schemas.microsoft.com/office/powerpoint/2010/main" val="13345937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7803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214" y="789385"/>
            <a:ext cx="3938587" cy="367307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789385"/>
            <a:ext cx="3938588" cy="367307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09317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57342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628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214" y="789385"/>
            <a:ext cx="3938587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789385"/>
            <a:ext cx="3938588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6A503C-E244-4C18-9EAD-4F79BC43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EC7B71-733B-40C6-B75E-AFF95A5D3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482234A8-2DD4-4987-845E-047A2138F0DF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933A1E1-6D76-416F-BC53-DE625A8E81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770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83E3903B-01B6-400D-BB07-4C9F767C8B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78A4806F-AAAB-45BC-8134-3E3F010CC2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6CB1A31E-1FA5-4AAE-81E6-A28D8D65A62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EA25B6E-DF14-44B9-8763-604FFA3B9A1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 Network simplification</a:t>
            </a:r>
          </a:p>
        </p:txBody>
      </p:sp>
    </p:spTree>
    <p:extLst>
      <p:ext uri="{BB962C8B-B14F-4D97-AF65-F5344CB8AC3E}">
        <p14:creationId xmlns:p14="http://schemas.microsoft.com/office/powerpoint/2010/main" val="18701724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ADB3D3-EBCF-47EB-B70F-C9A9FDE70E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D1F949C-55F4-42D6-B431-4D0A3613B4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104DF686-7E68-47FB-85B4-26C69DCE267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A98C77D-21A0-485F-99F7-FC6E2F316E9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 Network simplification</a:t>
            </a:r>
          </a:p>
        </p:txBody>
      </p:sp>
    </p:spTree>
    <p:extLst>
      <p:ext uri="{BB962C8B-B14F-4D97-AF65-F5344CB8AC3E}">
        <p14:creationId xmlns:p14="http://schemas.microsoft.com/office/powerpoint/2010/main" val="2460266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9DEEBB-9B97-497F-ACE4-ABFC424C5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229C252-C95C-4A74-9D7B-E29F0344EA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C5025818-04FE-42E5-AB30-701A8AF13A5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7DFE34D-E1E3-45D0-AA11-D790FB77221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 CVTi  - 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22827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5BBAB97-57F5-4B45-845B-9890AE3FF2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92A6E4E-7ED3-4B71-AE2E-6C3769FDB9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AEFC11CD-CEE3-4965-9B3D-56AA3E15C36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7AD1083-FD56-46CD-9916-719E5139CF7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 CVTi  - 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7554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0188" y="195263"/>
            <a:ext cx="2006600" cy="42672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57214" y="195263"/>
            <a:ext cx="5870575" cy="4267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C2E403B-01A9-428B-B2B9-8A2971AA15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DATE 00/00/2013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111999B-0A0D-4C7B-9574-6254BFB6BA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/>
              <a:t>P.</a:t>
            </a:r>
            <a:fld id="{9F5808A5-BBC4-4A5B-8EE9-90E5940F661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CA066D5-96CE-4162-9C41-3ED772DF5C4B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C1  | CVTi  - 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299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2">
            <a:extLst>
              <a:ext uri="{FF2B5EF4-FFF2-40B4-BE49-F238E27FC236}">
                <a16:creationId xmlns:a16="http://schemas.microsoft.com/office/drawing/2014/main" id="{B4694699-86CB-40C4-BF94-3633B74613D8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572000" y="157163"/>
            <a:ext cx="0" cy="2000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13" descr="SOCTS104">
            <a:extLst>
              <a:ext uri="{FF2B5EF4-FFF2-40B4-BE49-F238E27FC236}">
                <a16:creationId xmlns:a16="http://schemas.microsoft.com/office/drawing/2014/main" id="{08239EEB-F885-4E2C-A413-5050B8F8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587875"/>
            <a:ext cx="2425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SOCTS104">
            <a:extLst>
              <a:ext uri="{FF2B5EF4-FFF2-40B4-BE49-F238E27FC236}">
                <a16:creationId xmlns:a16="http://schemas.microsoft.com/office/drawing/2014/main" id="{AB2A03AB-3740-49A3-8DA5-2C3EE897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587875"/>
            <a:ext cx="24257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4" y="1564481"/>
            <a:ext cx="8029575" cy="2010966"/>
          </a:xfrm>
        </p:spPr>
        <p:txBody>
          <a:bodyPr/>
          <a:lstStyle>
            <a:lvl1pPr algn="ctr">
              <a:defRPr sz="2550" b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4" y="971550"/>
            <a:ext cx="8029575" cy="539354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pitchFamily="2" charset="2"/>
              <a:buNone/>
              <a:defRPr sz="900"/>
            </a:lvl1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4691063" y="157163"/>
            <a:ext cx="3895725" cy="200025"/>
          </a:xfrm>
        </p:spPr>
        <p:txBody>
          <a:bodyPr anchor="b"/>
          <a:lstStyle>
            <a:lvl1pPr marL="0" indent="0">
              <a:buNone/>
              <a:defRPr lang="fr-FR" sz="825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1"/>
          </p:nvPr>
        </p:nvSpPr>
        <p:spPr>
          <a:xfrm>
            <a:off x="1784351" y="157163"/>
            <a:ext cx="2608263" cy="2000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r">
              <a:buFont typeface="Wingdings" pitchFamily="2" charset="2"/>
              <a:buChar char="§"/>
              <a:defRPr lang="en-US" sz="825" b="1" kern="1200" noProof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1958F17-E406-41B2-BA99-AE5F6EDC03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xfrm>
            <a:off x="557213" y="3636963"/>
            <a:ext cx="8029575" cy="360362"/>
          </a:xfrm>
        </p:spPr>
        <p:txBody>
          <a:bodyPr rIns="0" anchor="b"/>
          <a:lstStyle>
            <a:lvl1pPr algn="ctr">
              <a:defRPr sz="825"/>
            </a:lvl1pPr>
          </a:lstStyle>
          <a:p>
            <a:pPr>
              <a:defRPr/>
            </a:pPr>
            <a:r>
              <a:rPr lang="fr-FR"/>
              <a:t>March, 7th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99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17" y="303499"/>
            <a:ext cx="8507077" cy="647811"/>
          </a:xfrm>
        </p:spPr>
        <p:txBody>
          <a:bodyPr lIns="108000" rIns="108000"/>
          <a:lstStyle>
            <a:lvl1pPr>
              <a:defRPr sz="2031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19017" y="108235"/>
            <a:ext cx="8507077" cy="195263"/>
          </a:xfrm>
          <a:prstGeom prst="rect">
            <a:avLst/>
          </a:prstGeom>
        </p:spPr>
        <p:txBody>
          <a:bodyPr lIns="108000" rIns="108000" anchor="b"/>
          <a:lstStyle>
            <a:lvl1pPr>
              <a:spcBef>
                <a:spcPts val="0"/>
              </a:spcBef>
              <a:defRPr sz="923" i="0" cap="all" baseline="0">
                <a:solidFill>
                  <a:schemeClr val="accent4"/>
                </a:solidFill>
                <a:latin typeface="+mj-lt"/>
              </a:defRPr>
            </a:lvl1pPr>
            <a:lvl2pPr>
              <a:defRPr sz="923"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616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oup">
            <a:extLst>
              <a:ext uri="{FF2B5EF4-FFF2-40B4-BE49-F238E27FC236}">
                <a16:creationId xmlns:a16="http://schemas.microsoft.com/office/drawing/2014/main" id="{718F5838-EFEE-407F-A474-462644A7FE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3" r="37286"/>
          <a:stretch>
            <a:fillRect/>
          </a:stretch>
        </p:blipFill>
        <p:spPr bwMode="gray">
          <a:xfrm>
            <a:off x="304800" y="4800600"/>
            <a:ext cx="19224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10">
            <a:extLst>
              <a:ext uri="{FF2B5EF4-FFF2-40B4-BE49-F238E27FC236}">
                <a16:creationId xmlns:a16="http://schemas.microsoft.com/office/drawing/2014/main" id="{D9EA8D4A-6226-40C7-B969-26BF34B96B5D}"/>
              </a:ext>
            </a:extLst>
          </p:cNvPr>
          <p:cNvSpPr>
            <a:spLocks noChangeShapeType="1"/>
          </p:cNvSpPr>
          <p:nvPr userDrawn="1"/>
        </p:nvSpPr>
        <p:spPr bwMode="gray">
          <a:xfrm flipH="1">
            <a:off x="346075" y="4646613"/>
            <a:ext cx="845185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A0FF4198-4203-410D-988E-2FC8CA13FF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38988" y="4770438"/>
            <a:ext cx="1668462" cy="231775"/>
          </a:xfrm>
        </p:spPr>
        <p:txBody>
          <a:bodyPr anchor="ctr"/>
          <a:lstStyle>
            <a:lvl1pPr>
              <a:defRPr lang="fr-FR" sz="600" kern="1200">
                <a:solidFill>
                  <a:srgbClr val="404343"/>
                </a:solidFill>
                <a:latin typeface="Helvetica LT Std Cond Light" panose="020B0406020202030204" pitchFamily="34" charset="0"/>
                <a:ea typeface="+mn-ea"/>
                <a:cs typeface="Helvetica Neue UltraLight" panose="02000206000000020004" pitchFamily="2" charset="0"/>
              </a:defRPr>
            </a:lvl1pPr>
          </a:lstStyle>
          <a:p>
            <a:pPr>
              <a:defRPr/>
            </a:pPr>
            <a:fld id="{32D56EAB-F74D-4577-8BF8-978E7C9800C5}" type="slidenum">
              <a:rPr/>
              <a:pPr>
                <a:defRPr/>
              </a:pPr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798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0241"/>
            <a:ext cx="9158654" cy="69532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252053" y="966788"/>
            <a:ext cx="4233497" cy="376475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6226" y="966788"/>
            <a:ext cx="4233496" cy="376475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BDP">
            <a:extLst>
              <a:ext uri="{FF2B5EF4-FFF2-40B4-BE49-F238E27FC236}">
                <a16:creationId xmlns:a16="http://schemas.microsoft.com/office/drawing/2014/main" id="{F84A6036-D7BA-4AEB-BA86-12231107AE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26 mars 2010 - Propriété de Solucom, reproduction interdite</a:t>
            </a:r>
          </a:p>
        </p:txBody>
      </p:sp>
    </p:spTree>
    <p:extLst>
      <p:ext uri="{BB962C8B-B14F-4D97-AF65-F5344CB8AC3E}">
        <p14:creationId xmlns:p14="http://schemas.microsoft.com/office/powerpoint/2010/main" val="3682096193"/>
      </p:ext>
    </p:extLst>
  </p:cSld>
  <p:clrMapOvr>
    <a:masterClrMapping/>
  </p:clrMapOvr>
  <p:transition>
    <p:wipe dir="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0241"/>
            <a:ext cx="9158654" cy="69532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252056" y="966788"/>
            <a:ext cx="8607669" cy="3764756"/>
          </a:xfrm>
        </p:spPr>
        <p:txBody>
          <a:bodyPr/>
          <a:lstStyle/>
          <a:p>
            <a:pPr lvl="0"/>
            <a:endParaRPr lang="fr-FR" noProof="0" dirty="0"/>
          </a:p>
        </p:txBody>
      </p:sp>
      <p:sp>
        <p:nvSpPr>
          <p:cNvPr id="4" name="BDP">
            <a:extLst>
              <a:ext uri="{FF2B5EF4-FFF2-40B4-BE49-F238E27FC236}">
                <a16:creationId xmlns:a16="http://schemas.microsoft.com/office/drawing/2014/main" id="{D6C7E23B-EA4F-46C8-BD82-F849412DD5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fr-FR"/>
              <a:t>26 mars 2010 - Propriété de Solucom, reproduction interdite</a:t>
            </a:r>
          </a:p>
        </p:txBody>
      </p:sp>
    </p:spTree>
    <p:extLst>
      <p:ext uri="{BB962C8B-B14F-4D97-AF65-F5344CB8AC3E}">
        <p14:creationId xmlns:p14="http://schemas.microsoft.com/office/powerpoint/2010/main" val="1314649222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5AF324-9743-41AB-BD8A-B2D3288A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95B4E69-3F18-4092-92E1-B5F15C2A14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7363894C-44ED-46CC-94DC-D34AE87ECF7F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33A5DCC-9103-42B1-89EC-967DCB5FD3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13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r="93312" b="73804"/>
          <a:stretch/>
        </p:blipFill>
        <p:spPr>
          <a:xfrm>
            <a:off x="216024" y="123478"/>
            <a:ext cx="323528" cy="5333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E70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4232592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978789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r="89763" b="72487"/>
          <a:stretch/>
        </p:blipFill>
        <p:spPr>
          <a:xfrm>
            <a:off x="206897" y="51470"/>
            <a:ext cx="561662" cy="6480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003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4680166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1188533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93312" b="73804"/>
          <a:stretch/>
        </p:blipFill>
        <p:spPr>
          <a:xfrm>
            <a:off x="205879" y="123478"/>
            <a:ext cx="346295" cy="5654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F96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535076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3038920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" r="93312" b="73804"/>
          <a:stretch/>
        </p:blipFill>
        <p:spPr>
          <a:xfrm>
            <a:off x="205879" y="123478"/>
            <a:ext cx="333673" cy="5500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30B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41525340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48316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CAE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31081211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198116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302D23-7C3E-49F0-B0AB-13A7A767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4C5030-9D9E-4CFF-BF18-3347C856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DA89FAE6-48B4-4B0B-A9BF-B057593AE9D7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9C5DAF-0687-4832-8BBD-264B38DD0C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247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358407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21933526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0451044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9" b="12754"/>
          <a:stretch/>
        </p:blipFill>
        <p:spPr>
          <a:xfrm>
            <a:off x="3348723" y="0"/>
            <a:ext cx="5795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57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1" descr="newsign2015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62678"/>
            <a:ext cx="8640960" cy="28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43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7214" y="1564481"/>
            <a:ext cx="8029575" cy="2010966"/>
          </a:xfrm>
        </p:spPr>
        <p:txBody>
          <a:bodyPr/>
          <a:lstStyle>
            <a:lvl1pPr algn="ctr">
              <a:defRPr sz="3400" b="0"/>
            </a:lvl1pPr>
          </a:lstStyle>
          <a:p>
            <a:pPr lvl="0"/>
            <a:r>
              <a:rPr lang="fr-FR" noProof="0"/>
              <a:t>Cliquez et modifiez le titre</a:t>
            </a:r>
          </a:p>
        </p:txBody>
      </p:sp>
      <p:sp>
        <p:nvSpPr>
          <p:cNvPr id="9543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7214" y="971550"/>
            <a:ext cx="8029575" cy="539354"/>
          </a:xfrm>
        </p:spPr>
        <p:txBody>
          <a:bodyPr/>
          <a:lstStyle>
            <a:lvl1pPr marL="0" indent="0" algn="ctr">
              <a:spcBef>
                <a:spcPct val="0"/>
              </a:spcBef>
              <a:buFont typeface="Wingdings" charset="0"/>
              <a:buNone/>
              <a:defRPr sz="1200"/>
            </a:lvl1pPr>
          </a:lstStyle>
          <a:p>
            <a:pPr lv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57214" y="3637360"/>
            <a:ext cx="8029575" cy="359569"/>
          </a:xfrm>
        </p:spPr>
        <p:txBody>
          <a:bodyPr rIns="0" anchor="b"/>
          <a:lstStyle>
            <a:lvl1pPr algn="ctr">
              <a:defRPr sz="1100" smtClean="0"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</p:spTree>
    <p:extLst>
      <p:ext uri="{BB962C8B-B14F-4D97-AF65-F5344CB8AC3E}">
        <p14:creationId xmlns:p14="http://schemas.microsoft.com/office/powerpoint/2010/main" val="17597386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A358B810-DC17-0E42-8B81-1D5D566D69A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7612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225A3684-6967-5846-A149-380229704B5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9994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7214" y="789385"/>
            <a:ext cx="3938587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789385"/>
            <a:ext cx="3938588" cy="3673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FFB2EF54-B109-0848-AB06-1A57C7CE40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0827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BCAAC80A-63B8-F846-9EA3-D304BC61C4C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6808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D5609BE4-BD88-404F-B1CD-1A2641636F9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565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F6720C-F9F3-4C97-9E6B-4843067E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0EC379-B057-4E7E-A27F-347D11574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81A11761-A65A-4552-830B-6A9EA94263CE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79F6F8-02AD-4590-B5C1-79FE45F159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93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E27387DB-83A5-034A-9536-CE94F78732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978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B862CF2C-5F66-744E-99D4-34474983F05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0623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Faire glisser l'image vers l'espace réservé ou cliquer sur l'icône pour l'ajouter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22CBFD65-1461-F84B-8665-82BC02C7DC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9067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BEB29641-5829-814F-86A8-35A20268128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233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80188" y="195263"/>
            <a:ext cx="2006600" cy="426720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57214" y="195263"/>
            <a:ext cx="5870575" cy="4267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P.</a:t>
            </a:r>
            <a:fld id="{5F675CA5-0C3F-764D-9CD4-BF9DD2451BC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1433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049" y="950863"/>
            <a:ext cx="1756812" cy="100550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802969" y="2267225"/>
            <a:ext cx="337141" cy="12859"/>
          </a:xfrm>
          <a:prstGeom prst="rect">
            <a:avLst/>
          </a:prstGeom>
          <a:solidFill>
            <a:srgbClr val="003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3" name="Rectangle 12"/>
          <p:cNvSpPr/>
          <p:nvPr userDrawn="1"/>
        </p:nvSpPr>
        <p:spPr>
          <a:xfrm>
            <a:off x="7141130" y="2267225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2" name="Rectangle 1"/>
          <p:cNvSpPr/>
          <p:nvPr userDrawn="1"/>
        </p:nvSpPr>
        <p:spPr>
          <a:xfrm>
            <a:off x="6654547" y="4538792"/>
            <a:ext cx="2289238" cy="472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18" tIns="12859" rIns="25718" bIns="1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446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206" y="7774"/>
            <a:ext cx="6977589" cy="7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366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0" y="735783"/>
            <a:ext cx="9144000" cy="327935"/>
          </a:xfrm>
        </p:spPr>
        <p:txBody>
          <a:bodyPr anchor="t" anchorCtr="0">
            <a:normAutofit/>
          </a:bodyPr>
          <a:lstStyle>
            <a:lvl1pPr algn="ctr">
              <a:defRPr sz="1688" b="1">
                <a:solidFill>
                  <a:srgbClr val="0031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cxnSp>
        <p:nvCxnSpPr>
          <p:cNvPr id="16" name="Connecteur droit 15"/>
          <p:cNvCxnSpPr/>
          <p:nvPr userDrawn="1"/>
        </p:nvCxnSpPr>
        <p:spPr>
          <a:xfrm flipH="1" flipV="1">
            <a:off x="4570512" y="2145421"/>
            <a:ext cx="1488" cy="1417018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4232355" y="1233553"/>
            <a:ext cx="337141" cy="12859"/>
          </a:xfrm>
          <a:prstGeom prst="rect">
            <a:avLst/>
          </a:prstGeom>
          <a:solidFill>
            <a:srgbClr val="003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9" name="Rectangle 18"/>
          <p:cNvSpPr/>
          <p:nvPr userDrawn="1"/>
        </p:nvSpPr>
        <p:spPr>
          <a:xfrm>
            <a:off x="4570513" y="1233553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635559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32144424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r="93312" b="73804"/>
          <a:stretch/>
        </p:blipFill>
        <p:spPr>
          <a:xfrm>
            <a:off x="216024" y="123478"/>
            <a:ext cx="323528" cy="5333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E70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7034317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19694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9DF1C8-0572-4433-9DDA-B9202A13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A0ADCE-444C-4BC3-8647-2246913DA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373DECCD-91B1-4443-844E-E14F9B571FD0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5EADA19-1340-4DD8-B027-3ED2B7B602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687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r="89763" b="72487"/>
          <a:stretch/>
        </p:blipFill>
        <p:spPr>
          <a:xfrm>
            <a:off x="206897" y="51470"/>
            <a:ext cx="561662" cy="6480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003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242052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6405505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93312" b="73804"/>
          <a:stretch/>
        </p:blipFill>
        <p:spPr>
          <a:xfrm>
            <a:off x="205879" y="123478"/>
            <a:ext cx="346295" cy="5654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F96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30855829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25128053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" r="93312" b="73804"/>
          <a:stretch/>
        </p:blipFill>
        <p:spPr>
          <a:xfrm>
            <a:off x="205879" y="123478"/>
            <a:ext cx="333673" cy="5500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699542"/>
            <a:ext cx="337141" cy="12859"/>
          </a:xfrm>
          <a:prstGeom prst="rect">
            <a:avLst/>
          </a:prstGeom>
          <a:solidFill>
            <a:srgbClr val="30B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699542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4871552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16925018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CAE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6333159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3206687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42166193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</p:spTree>
    <p:extLst>
      <p:ext uri="{BB962C8B-B14F-4D97-AF65-F5344CB8AC3E}">
        <p14:creationId xmlns:p14="http://schemas.microsoft.com/office/powerpoint/2010/main" val="359932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2D2FD-1D87-4E68-A5AE-E26B964C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69B5B-8904-4208-9327-151CF1BA0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F3EA5516-B4B1-465A-B2E7-356C12BAEA9E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5334BAB-8E3D-498B-9C65-AEA7F73BB9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31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"/>
            <a:ext cx="9144000" cy="51431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Picture 2" descr="group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68241" y="4556748"/>
            <a:ext cx="2756291" cy="517039"/>
          </a:xfrm>
          <a:prstGeom prst="rect">
            <a:avLst/>
          </a:prstGeom>
          <a:noFill/>
        </p:spPr>
      </p:pic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93456" y="4583905"/>
            <a:ext cx="8557090" cy="5012"/>
          </a:xfrm>
          <a:prstGeom prst="line">
            <a:avLst/>
          </a:prstGeom>
          <a:noFill/>
          <a:ln w="6350">
            <a:solidFill>
              <a:srgbClr val="D7D7D7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 sz="425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43001" y="1526519"/>
            <a:ext cx="337141" cy="1285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  <p:sp>
        <p:nvSpPr>
          <p:cNvPr id="14" name="Rectangle 13"/>
          <p:cNvSpPr/>
          <p:nvPr userDrawn="1"/>
        </p:nvSpPr>
        <p:spPr>
          <a:xfrm>
            <a:off x="1481160" y="1526519"/>
            <a:ext cx="337141" cy="12859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25"/>
          </a:p>
        </p:txBody>
      </p:sp>
    </p:spTree>
    <p:extLst>
      <p:ext uri="{BB962C8B-B14F-4D97-AF65-F5344CB8AC3E}">
        <p14:creationId xmlns:p14="http://schemas.microsoft.com/office/powerpoint/2010/main" val="16923844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9" b="12754"/>
          <a:stretch/>
        </p:blipFill>
        <p:spPr>
          <a:xfrm>
            <a:off x="3348723" y="0"/>
            <a:ext cx="5795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">
            <a:extLst>
              <a:ext uri="{FF2B5EF4-FFF2-40B4-BE49-F238E27FC236}">
                <a16:creationId xmlns:a16="http://schemas.microsoft.com/office/drawing/2014/main" id="{17C95934-540A-4A5E-AF11-635C6271B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8" y="4568825"/>
            <a:ext cx="30654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4CBB90E4-162E-4531-9691-1CE94D9BD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95263"/>
            <a:ext cx="783113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4CE47EE-5BC2-4E3B-B391-44FEB9E6A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788988"/>
            <a:ext cx="80295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28070" name="Rectangle 6">
            <a:extLst>
              <a:ext uri="{FF2B5EF4-FFF2-40B4-BE49-F238E27FC236}">
                <a16:creationId xmlns:a16="http://schemas.microsoft.com/office/drawing/2014/main" id="{1FB0148B-81E7-4CAC-9680-75BCA297003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573838" y="4813300"/>
            <a:ext cx="18145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728071" name="Rectangle 7">
            <a:extLst>
              <a:ext uri="{FF2B5EF4-FFF2-40B4-BE49-F238E27FC236}">
                <a16:creationId xmlns:a16="http://schemas.microsoft.com/office/drawing/2014/main" id="{DE43A391-C5D9-4179-94F7-E853C4C06B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4813300"/>
            <a:ext cx="3603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1C6B1867-286E-4AA0-988B-5E6B8249E105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28072" name="Rectangle 8">
            <a:extLst>
              <a:ext uri="{FF2B5EF4-FFF2-40B4-BE49-F238E27FC236}">
                <a16:creationId xmlns:a16="http://schemas.microsoft.com/office/drawing/2014/main" id="{7DFAB86D-4BFA-4A95-B8B5-E7937731C6F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5" y="4813300"/>
            <a:ext cx="35972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  <p:sp>
        <p:nvSpPr>
          <p:cNvPr id="1032" name="Line 10">
            <a:extLst>
              <a:ext uri="{FF2B5EF4-FFF2-40B4-BE49-F238E27FC236}">
                <a16:creationId xmlns:a16="http://schemas.microsoft.com/office/drawing/2014/main" id="{BAE73A75-8B17-4A7D-836E-FE5289BD5DD3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4646613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Line 12">
            <a:extLst>
              <a:ext uri="{FF2B5EF4-FFF2-40B4-BE49-F238E27FC236}">
                <a16:creationId xmlns:a16="http://schemas.microsoft.com/office/drawing/2014/main" id="{0AD672E5-64C0-41CA-803F-A91907329133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566738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3">
            <a:extLst>
              <a:ext uri="{FF2B5EF4-FFF2-40B4-BE49-F238E27FC236}">
                <a16:creationId xmlns:a16="http://schemas.microsoft.com/office/drawing/2014/main" id="{E4DA56BF-0042-40FF-A338-418B504C0F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6450" y="4811713"/>
            <a:ext cx="71438" cy="3317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b="1">
                <a:solidFill>
                  <a:srgbClr val="000000"/>
                </a:solidFill>
              </a:rPr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46" r:id="rId1"/>
    <p:sldLayoutId id="2147489347" r:id="rId2"/>
    <p:sldLayoutId id="2147489348" r:id="rId3"/>
    <p:sldLayoutId id="2147489349" r:id="rId4"/>
    <p:sldLayoutId id="2147489350" r:id="rId5"/>
    <p:sldLayoutId id="2147489351" r:id="rId6"/>
    <p:sldLayoutId id="2147489352" r:id="rId7"/>
    <p:sldLayoutId id="2147489353" r:id="rId8"/>
    <p:sldLayoutId id="2147489354" r:id="rId9"/>
    <p:sldLayoutId id="2147489355" r:id="rId10"/>
    <p:sldLayoutId id="2147489356" r:id="rId1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anose="05000000000000000000" pitchFamily="2" charset="2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0" fontAlgn="base" hangingPunct="0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cs typeface="+mn-cs"/>
        </a:defRPr>
      </a:lvl2pPr>
      <a:lvl3pPr marL="542925" indent="-180975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▫"/>
        <a:defRPr sz="1100">
          <a:solidFill>
            <a:srgbClr val="000000"/>
          </a:solidFill>
          <a:latin typeface="+mn-lt"/>
          <a:cs typeface="+mn-cs"/>
        </a:defRPr>
      </a:lvl3pPr>
      <a:lvl4pPr marL="723900" indent="-179388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-"/>
        <a:defRPr sz="900">
          <a:solidFill>
            <a:srgbClr val="000000"/>
          </a:solidFill>
          <a:latin typeface="+mn-lt"/>
          <a:cs typeface="+mn-cs"/>
        </a:defRPr>
      </a:lvl4pPr>
      <a:lvl5pPr marL="885825" indent="-160338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."/>
        <a:defRPr sz="900">
          <a:solidFill>
            <a:srgbClr val="000000"/>
          </a:solidFill>
          <a:latin typeface="+mn-lt"/>
          <a:cs typeface="+mn-cs"/>
        </a:defRPr>
      </a:lvl5pPr>
      <a:lvl6pPr marL="13430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6pPr>
      <a:lvl7pPr marL="18002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7pPr>
      <a:lvl8pPr marL="22574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8pPr>
      <a:lvl9pPr marL="27146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8" descr="group">
            <a:extLst>
              <a:ext uri="{FF2B5EF4-FFF2-40B4-BE49-F238E27FC236}">
                <a16:creationId xmlns:a16="http://schemas.microsoft.com/office/drawing/2014/main" id="{CF2FEF29-D8E2-418C-A92F-E3C34F68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8" y="4568825"/>
            <a:ext cx="30654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>
            <a:extLst>
              <a:ext uri="{FF2B5EF4-FFF2-40B4-BE49-F238E27FC236}">
                <a16:creationId xmlns:a16="http://schemas.microsoft.com/office/drawing/2014/main" id="{9A85AB6E-01ED-4EFE-8D12-0F13BC582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844550"/>
            <a:ext cx="80295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971AAE4C-C5D8-4ACF-A93F-F200DED7C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1908175"/>
            <a:ext cx="80295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Line 5">
            <a:extLst>
              <a:ext uri="{FF2B5EF4-FFF2-40B4-BE49-F238E27FC236}">
                <a16:creationId xmlns:a16="http://schemas.microsoft.com/office/drawing/2014/main" id="{D29C686A-8942-40FA-8BDC-3B63D754CF3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572000" y="195263"/>
            <a:ext cx="0" cy="379412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6">
            <a:extLst>
              <a:ext uri="{FF2B5EF4-FFF2-40B4-BE49-F238E27FC236}">
                <a16:creationId xmlns:a16="http://schemas.microsoft.com/office/drawing/2014/main" id="{F43532DF-D64C-47AD-888C-C41758A57BFD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4572000" y="1274763"/>
            <a:ext cx="0" cy="515937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2515" name="Rectangle 19">
            <a:extLst>
              <a:ext uri="{FF2B5EF4-FFF2-40B4-BE49-F238E27FC236}">
                <a16:creationId xmlns:a16="http://schemas.microsoft.com/office/drawing/2014/main" id="{A09D7D51-64A0-4DAC-BC7A-92504EBBBB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573838" y="4813300"/>
            <a:ext cx="18145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362516" name="Rectangle 20">
            <a:extLst>
              <a:ext uri="{FF2B5EF4-FFF2-40B4-BE49-F238E27FC236}">
                <a16:creationId xmlns:a16="http://schemas.microsoft.com/office/drawing/2014/main" id="{498B9BBD-E0E5-4F88-AE93-6A9D91C6F4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4813300"/>
            <a:ext cx="3603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23CB3315-2A72-48C1-94B4-92FF07018847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362517" name="Rectangle 21">
            <a:extLst>
              <a:ext uri="{FF2B5EF4-FFF2-40B4-BE49-F238E27FC236}">
                <a16:creationId xmlns:a16="http://schemas.microsoft.com/office/drawing/2014/main" id="{D475FAFC-9829-43AA-BBDF-73042EEE25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5" y="4813300"/>
            <a:ext cx="35972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  <p:sp>
        <p:nvSpPr>
          <p:cNvPr id="2058" name="Rectangle 22">
            <a:extLst>
              <a:ext uri="{FF2B5EF4-FFF2-40B4-BE49-F238E27FC236}">
                <a16:creationId xmlns:a16="http://schemas.microsoft.com/office/drawing/2014/main" id="{7BAD656A-9E37-40C3-8868-A84ED83B38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6450" y="4811713"/>
            <a:ext cx="71438" cy="3317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b="1">
                <a:solidFill>
                  <a:srgbClr val="000000"/>
                </a:solidFill>
              </a:rPr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57" r:id="rId1"/>
    <p:sldLayoutId id="2147489358" r:id="rId2"/>
    <p:sldLayoutId id="2147489359" r:id="rId3"/>
    <p:sldLayoutId id="2147489360" r:id="rId4"/>
    <p:sldLayoutId id="2147489361" r:id="rId5"/>
    <p:sldLayoutId id="2147489362" r:id="rId6"/>
    <p:sldLayoutId id="2147489363" r:id="rId7"/>
    <p:sldLayoutId id="2147489364" r:id="rId8"/>
    <p:sldLayoutId id="2147489365" r:id="rId9"/>
    <p:sldLayoutId id="2147489366" r:id="rId10"/>
    <p:sldLayoutId id="2147489367" r:id="rId11"/>
  </p:sldLayoutIdLst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4763" indent="-4763" algn="ctr" rtl="0" eaLnBrk="0" fontAlgn="base" hangingPunct="0">
        <a:spcBef>
          <a:spcPct val="80000"/>
        </a:spcBef>
        <a:spcAft>
          <a:spcPct val="20000"/>
        </a:spcAft>
        <a:buFont typeface="Arial" panose="020B0604020202020204" pitchFamily="34" charset="0"/>
        <a:defRPr sz="1300" b="1">
          <a:solidFill>
            <a:srgbClr val="E60028"/>
          </a:solidFill>
          <a:latin typeface="+mn-lt"/>
          <a:ea typeface="+mn-ea"/>
          <a:cs typeface="+mn-cs"/>
        </a:defRPr>
      </a:lvl1pPr>
      <a:lvl2pPr marL="12700" indent="-6350" algn="ctr" rtl="0" eaLnBrk="0" fontAlgn="base" hangingPunct="0">
        <a:lnSpc>
          <a:spcPct val="140000"/>
        </a:lnSpc>
        <a:spcBef>
          <a:spcPct val="0"/>
        </a:spcBef>
        <a:spcAft>
          <a:spcPct val="20000"/>
        </a:spcAft>
        <a:defRPr sz="900" b="1">
          <a:solidFill>
            <a:srgbClr val="000000"/>
          </a:solidFill>
          <a:latin typeface="+mn-lt"/>
          <a:cs typeface="+mn-cs"/>
        </a:defRPr>
      </a:lvl2pPr>
      <a:lvl3pPr marL="15875" indent="-1588" algn="ctr" rtl="0" eaLnBrk="0" fontAlgn="base" hangingPunct="0">
        <a:spcBef>
          <a:spcPct val="0"/>
        </a:spcBef>
        <a:spcAft>
          <a:spcPct val="20000"/>
        </a:spcAft>
        <a:buSzPct val="80000"/>
        <a:buFont typeface="Wingdings" panose="05000000000000000000" pitchFamily="2" charset="2"/>
        <a:defRPr sz="800" b="1">
          <a:solidFill>
            <a:srgbClr val="000000"/>
          </a:solidFill>
          <a:latin typeface="+mn-lt"/>
          <a:cs typeface="+mn-cs"/>
        </a:defRPr>
      </a:lvl3pPr>
      <a:lvl4pPr marL="20638" indent="-3175" algn="ctr" rtl="0" eaLnBrk="0" fontAlgn="base" hangingPunct="0">
        <a:spcBef>
          <a:spcPct val="0"/>
        </a:spcBef>
        <a:spcAft>
          <a:spcPct val="40000"/>
        </a:spcAft>
        <a:defRPr sz="700">
          <a:solidFill>
            <a:srgbClr val="000000"/>
          </a:solidFill>
          <a:latin typeface="+mn-lt"/>
          <a:cs typeface="+mn-cs"/>
        </a:defRPr>
      </a:lvl4pPr>
      <a:lvl5pPr marL="25400" indent="-3175" algn="ctr" rtl="0" eaLnBrk="0" fontAlgn="base" hangingPunct="0">
        <a:spcBef>
          <a:spcPct val="0"/>
        </a:spcBef>
        <a:spcAft>
          <a:spcPct val="20000"/>
        </a:spcAft>
        <a:buFont typeface="Arial" panose="020B0604020202020204" pitchFamily="34" charset="0"/>
        <a:defRPr sz="600">
          <a:solidFill>
            <a:srgbClr val="000000"/>
          </a:solidFill>
          <a:latin typeface="+mn-lt"/>
          <a:cs typeface="+mn-cs"/>
        </a:defRPr>
      </a:lvl5pPr>
      <a:lvl6pPr marL="4826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6pPr>
      <a:lvl7pPr marL="9398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7pPr>
      <a:lvl8pPr marL="13970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8pPr>
      <a:lvl9pPr marL="1854200" indent="-3175" algn="ctr" rtl="0" fontAlgn="base">
        <a:spcBef>
          <a:spcPct val="0"/>
        </a:spcBef>
        <a:spcAft>
          <a:spcPct val="20000"/>
        </a:spcAft>
        <a:buFont typeface="Arial" charset="0"/>
        <a:defRPr sz="6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oup">
            <a:extLst>
              <a:ext uri="{FF2B5EF4-FFF2-40B4-BE49-F238E27FC236}">
                <a16:creationId xmlns:a16="http://schemas.microsoft.com/office/drawing/2014/main" id="{D61B3B48-A8B2-446E-8F43-9426DAF2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8" y="4568825"/>
            <a:ext cx="30654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>
            <a:extLst>
              <a:ext uri="{FF2B5EF4-FFF2-40B4-BE49-F238E27FC236}">
                <a16:creationId xmlns:a16="http://schemas.microsoft.com/office/drawing/2014/main" id="{5078EADD-D619-4915-AFA0-694C07AE26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95263"/>
            <a:ext cx="783113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FE69FBD-35E9-4BC1-90BF-121D76C02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788988"/>
            <a:ext cx="80295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28070" name="Rectangle 6">
            <a:extLst>
              <a:ext uri="{FF2B5EF4-FFF2-40B4-BE49-F238E27FC236}">
                <a16:creationId xmlns:a16="http://schemas.microsoft.com/office/drawing/2014/main" id="{26621AEA-38F1-46C6-8ABD-7B0D435EEE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573838" y="4813300"/>
            <a:ext cx="18145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27/09/2017</a:t>
            </a:r>
            <a:endParaRPr lang="en-US"/>
          </a:p>
        </p:txBody>
      </p:sp>
      <p:sp>
        <p:nvSpPr>
          <p:cNvPr id="728071" name="Rectangle 7">
            <a:extLst>
              <a:ext uri="{FF2B5EF4-FFF2-40B4-BE49-F238E27FC236}">
                <a16:creationId xmlns:a16="http://schemas.microsoft.com/office/drawing/2014/main" id="{F6CD7E2F-1490-4559-A09B-87641BEA1E5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4813300"/>
            <a:ext cx="3603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fr-FR"/>
              <a:t>P.</a:t>
            </a:r>
            <a:fld id="{DC3F429C-470A-4841-BFD2-66A0D48B9DAA}" type="slidenum">
              <a:rPr lang="en-US" altLang="fr-FR" smtClean="0"/>
              <a:pPr>
                <a:defRPr/>
              </a:pPr>
              <a:t>‹N°›</a:t>
            </a:fld>
            <a:endParaRPr lang="en-US" altLang="fr-FR"/>
          </a:p>
        </p:txBody>
      </p:sp>
      <p:sp>
        <p:nvSpPr>
          <p:cNvPr id="728072" name="Rectangle 8">
            <a:extLst>
              <a:ext uri="{FF2B5EF4-FFF2-40B4-BE49-F238E27FC236}">
                <a16:creationId xmlns:a16="http://schemas.microsoft.com/office/drawing/2014/main" id="{91842025-861B-4242-80C4-851F9B6A6BF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5" y="4813300"/>
            <a:ext cx="35972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C1  | IS RE-URBANIZATION, IaaS &amp; PaaS Focus - Memo</a:t>
            </a:r>
            <a:endParaRPr lang="en-US"/>
          </a:p>
        </p:txBody>
      </p:sp>
      <p:sp>
        <p:nvSpPr>
          <p:cNvPr id="4104" name="Line 10">
            <a:extLst>
              <a:ext uri="{FF2B5EF4-FFF2-40B4-BE49-F238E27FC236}">
                <a16:creationId xmlns:a16="http://schemas.microsoft.com/office/drawing/2014/main" id="{482D1079-2D88-4E44-9EFE-DD610B7A5295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4646613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5" name="Line 12">
            <a:extLst>
              <a:ext uri="{FF2B5EF4-FFF2-40B4-BE49-F238E27FC236}">
                <a16:creationId xmlns:a16="http://schemas.microsoft.com/office/drawing/2014/main" id="{13F1AFD0-F7B4-4135-8B4D-6639437FEB09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566738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3">
            <a:extLst>
              <a:ext uri="{FF2B5EF4-FFF2-40B4-BE49-F238E27FC236}">
                <a16:creationId xmlns:a16="http://schemas.microsoft.com/office/drawing/2014/main" id="{67A380DE-2EBA-4EFD-8C4D-EB1B6E65C1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6450" y="4811713"/>
            <a:ext cx="71438" cy="3317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b="1">
                <a:solidFill>
                  <a:srgbClr val="000000"/>
                </a:solidFill>
              </a:rPr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68" r:id="rId1"/>
    <p:sldLayoutId id="2147489369" r:id="rId2"/>
    <p:sldLayoutId id="2147489370" r:id="rId3"/>
    <p:sldLayoutId id="2147489371" r:id="rId4"/>
    <p:sldLayoutId id="2147489372" r:id="rId5"/>
    <p:sldLayoutId id="2147489373" r:id="rId6"/>
    <p:sldLayoutId id="2147489374" r:id="rId7"/>
    <p:sldLayoutId id="2147489375" r:id="rId8"/>
    <p:sldLayoutId id="2147489376" r:id="rId9"/>
    <p:sldLayoutId id="2147489377" r:id="rId10"/>
    <p:sldLayoutId id="2147489378" r:id="rId11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anose="05000000000000000000" pitchFamily="2" charset="2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0" fontAlgn="base" hangingPunct="0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cs typeface="+mn-cs"/>
        </a:defRPr>
      </a:lvl2pPr>
      <a:lvl3pPr marL="542925" indent="-180975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▫"/>
        <a:defRPr sz="1100">
          <a:solidFill>
            <a:srgbClr val="000000"/>
          </a:solidFill>
          <a:latin typeface="+mn-lt"/>
          <a:cs typeface="+mn-cs"/>
        </a:defRPr>
      </a:lvl3pPr>
      <a:lvl4pPr marL="723900" indent="-179388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-"/>
        <a:defRPr sz="900">
          <a:solidFill>
            <a:srgbClr val="000000"/>
          </a:solidFill>
          <a:latin typeface="+mn-lt"/>
          <a:cs typeface="+mn-cs"/>
        </a:defRPr>
      </a:lvl4pPr>
      <a:lvl5pPr marL="885825" indent="-160338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."/>
        <a:defRPr sz="900">
          <a:solidFill>
            <a:srgbClr val="000000"/>
          </a:solidFill>
          <a:latin typeface="+mn-lt"/>
          <a:cs typeface="+mn-cs"/>
        </a:defRPr>
      </a:lvl5pPr>
      <a:lvl6pPr marL="13430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6pPr>
      <a:lvl7pPr marL="18002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7pPr>
      <a:lvl8pPr marL="22574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8pPr>
      <a:lvl9pPr marL="2714625" indent="-160338" algn="l" rtl="0" fontAlgn="base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oup">
            <a:extLst>
              <a:ext uri="{FF2B5EF4-FFF2-40B4-BE49-F238E27FC236}">
                <a16:creationId xmlns:a16="http://schemas.microsoft.com/office/drawing/2014/main" id="{63448FD2-74C8-4D7D-9A4C-C1868594B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8" y="4568825"/>
            <a:ext cx="30654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>
            <a:extLst>
              <a:ext uri="{FF2B5EF4-FFF2-40B4-BE49-F238E27FC236}">
                <a16:creationId xmlns:a16="http://schemas.microsoft.com/office/drawing/2014/main" id="{95C744F2-BB2C-4BEA-A261-B8E8DDEAF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95263"/>
            <a:ext cx="783113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0EC23CC1-E7FA-4D87-BAFE-6FBDEE8C0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3" y="788988"/>
            <a:ext cx="80295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728070" name="Rectangle 6">
            <a:extLst>
              <a:ext uri="{FF2B5EF4-FFF2-40B4-BE49-F238E27FC236}">
                <a16:creationId xmlns:a16="http://schemas.microsoft.com/office/drawing/2014/main" id="{51CFCF29-E97D-4C30-A455-A433585DC49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573838" y="4813300"/>
            <a:ext cx="181451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fr-FR"/>
              <a:t>07/06/2017</a:t>
            </a:r>
          </a:p>
        </p:txBody>
      </p:sp>
      <p:sp>
        <p:nvSpPr>
          <p:cNvPr id="728071" name="Rectangle 7">
            <a:extLst>
              <a:ext uri="{FF2B5EF4-FFF2-40B4-BE49-F238E27FC236}">
                <a16:creationId xmlns:a16="http://schemas.microsoft.com/office/drawing/2014/main" id="{4E58F261-FFE0-41DA-A099-6842DE9D94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4813300"/>
            <a:ext cx="360362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 b="1"/>
            </a:lvl1pPr>
          </a:lstStyle>
          <a:p>
            <a:pPr>
              <a:defRPr/>
            </a:pPr>
            <a:r>
              <a:rPr lang="fr-FR" altLang="fr-FR"/>
              <a:t>P.</a:t>
            </a:r>
            <a:fld id="{6CC662C3-2CF4-4D61-A14E-76D5D183F46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28072" name="Rectangle 8">
            <a:extLst>
              <a:ext uri="{FF2B5EF4-FFF2-40B4-BE49-F238E27FC236}">
                <a16:creationId xmlns:a16="http://schemas.microsoft.com/office/drawing/2014/main" id="{08EC5CD0-AB46-48D3-9421-E0F450AF7F0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5" y="4813300"/>
            <a:ext cx="35972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fr-FR"/>
              <a:t>C1  |</a:t>
            </a:r>
          </a:p>
        </p:txBody>
      </p:sp>
      <p:sp>
        <p:nvSpPr>
          <p:cNvPr id="5128" name="Line 10">
            <a:extLst>
              <a:ext uri="{FF2B5EF4-FFF2-40B4-BE49-F238E27FC236}">
                <a16:creationId xmlns:a16="http://schemas.microsoft.com/office/drawing/2014/main" id="{7FD66387-A4EF-4D65-934A-F2EFAFDAF4D8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4646613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12">
            <a:extLst>
              <a:ext uri="{FF2B5EF4-FFF2-40B4-BE49-F238E27FC236}">
                <a16:creationId xmlns:a16="http://schemas.microsoft.com/office/drawing/2014/main" id="{FF9FCC9E-7C33-4A11-B4EB-692C2D534D52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23850" y="566738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3">
            <a:extLst>
              <a:ext uri="{FF2B5EF4-FFF2-40B4-BE49-F238E27FC236}">
                <a16:creationId xmlns:a16="http://schemas.microsoft.com/office/drawing/2014/main" id="{C7520C5F-90BA-4A07-B53A-38A4A50D13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26450" y="4811713"/>
            <a:ext cx="71438" cy="3317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algn="ctr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sz="600" b="1"/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79" r:id="rId1"/>
    <p:sldLayoutId id="2147489345" r:id="rId2"/>
    <p:sldLayoutId id="2147489380" r:id="rId3"/>
    <p:sldLayoutId id="2147489381" r:id="rId4"/>
    <p:sldLayoutId id="2147489382" r:id="rId5"/>
    <p:sldLayoutId id="2147489383" r:id="rId6"/>
    <p:sldLayoutId id="2147489384" r:id="rId7"/>
    <p:sldLayoutId id="2147489385" r:id="rId8"/>
    <p:sldLayoutId id="2147489386" r:id="rId9"/>
    <p:sldLayoutId id="2147489387" r:id="rId10"/>
    <p:sldLayoutId id="2147489388" r:id="rId11"/>
    <p:sldLayoutId id="2147489389" r:id="rId12"/>
    <p:sldLayoutId id="2147489390" r:id="rId13"/>
    <p:sldLayoutId id="2147489391" r:id="rId14"/>
    <p:sldLayoutId id="2147489392" r:id="rId15"/>
    <p:sldLayoutId id="2147489393" r:id="rId16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200" b="1">
          <a:solidFill>
            <a:srgbClr val="E60028"/>
          </a:solidFill>
          <a:latin typeface="Arial" charset="0"/>
          <a:cs typeface="Arial" charset="0"/>
        </a:defRPr>
      </a:lvl9pPr>
    </p:titleStyle>
    <p:bodyStyle>
      <a:lvl1pPr marL="134938" indent="-134938" algn="l" rtl="0" eaLnBrk="0" fontAlgn="base" hangingPunct="0">
        <a:spcBef>
          <a:spcPct val="100000"/>
        </a:spcBef>
        <a:spcAft>
          <a:spcPct val="0"/>
        </a:spcAft>
        <a:buClr>
          <a:srgbClr val="666666"/>
        </a:buClr>
        <a:buFont typeface="Wingdings" panose="05000000000000000000" pitchFamily="2" charset="2"/>
        <a:buChar char="§"/>
        <a:defRPr sz="1200" b="1">
          <a:solidFill>
            <a:srgbClr val="000000"/>
          </a:solidFill>
          <a:latin typeface="+mn-lt"/>
          <a:ea typeface="+mn-ea"/>
          <a:cs typeface="+mn-cs"/>
        </a:defRPr>
      </a:lvl1pPr>
      <a:lvl2pPr marL="269875" indent="-133350" algn="l" rtl="0" eaLnBrk="0" fontAlgn="base" hangingPunct="0">
        <a:spcBef>
          <a:spcPct val="50000"/>
        </a:spcBef>
        <a:spcAft>
          <a:spcPct val="0"/>
        </a:spcAft>
        <a:buChar char="•"/>
        <a:defRPr sz="900">
          <a:solidFill>
            <a:srgbClr val="000000"/>
          </a:solidFill>
          <a:latin typeface="+mn-lt"/>
          <a:cs typeface="+mn-cs"/>
        </a:defRPr>
      </a:lvl2pPr>
      <a:lvl3pPr marL="406400" indent="-134938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▫"/>
        <a:defRPr sz="800">
          <a:solidFill>
            <a:srgbClr val="000000"/>
          </a:solidFill>
          <a:latin typeface="+mn-lt"/>
          <a:cs typeface="+mn-cs"/>
        </a:defRPr>
      </a:lvl3pPr>
      <a:lvl4pPr marL="542925" indent="-133350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-"/>
        <a:defRPr sz="600">
          <a:solidFill>
            <a:srgbClr val="000000"/>
          </a:solidFill>
          <a:latin typeface="+mn-lt"/>
          <a:cs typeface="+mn-cs"/>
        </a:defRPr>
      </a:lvl4pPr>
      <a:lvl5pPr marL="663575" indent="-119063" algn="l" rtl="0" eaLnBrk="0" fontAlgn="base" hangingPunct="0">
        <a:spcBef>
          <a:spcPct val="50000"/>
        </a:spcBef>
        <a:spcAft>
          <a:spcPct val="0"/>
        </a:spcAft>
        <a:buFont typeface="Arial" panose="020B0604020202020204" pitchFamily="34" charset="0"/>
        <a:buChar char="."/>
        <a:defRPr sz="600">
          <a:solidFill>
            <a:srgbClr val="000000"/>
          </a:solidFill>
          <a:latin typeface="+mn-lt"/>
          <a:cs typeface="+mn-cs"/>
        </a:defRPr>
      </a:lvl5pPr>
      <a:lvl6pPr marL="1007269" indent="-120254" algn="l" rtl="0" fontAlgn="base">
        <a:spcBef>
          <a:spcPct val="50000"/>
        </a:spcBef>
        <a:spcAft>
          <a:spcPct val="0"/>
        </a:spcAft>
        <a:buFont typeface="Arial" charset="0"/>
        <a:buChar char="."/>
        <a:defRPr sz="675">
          <a:solidFill>
            <a:srgbClr val="000000"/>
          </a:solidFill>
          <a:latin typeface="+mn-lt"/>
          <a:cs typeface="+mn-cs"/>
        </a:defRPr>
      </a:lvl6pPr>
      <a:lvl7pPr marL="1350169" indent="-120254" algn="l" rtl="0" fontAlgn="base">
        <a:spcBef>
          <a:spcPct val="50000"/>
        </a:spcBef>
        <a:spcAft>
          <a:spcPct val="0"/>
        </a:spcAft>
        <a:buFont typeface="Arial" charset="0"/>
        <a:buChar char="."/>
        <a:defRPr sz="675">
          <a:solidFill>
            <a:srgbClr val="000000"/>
          </a:solidFill>
          <a:latin typeface="+mn-lt"/>
          <a:cs typeface="+mn-cs"/>
        </a:defRPr>
      </a:lvl7pPr>
      <a:lvl8pPr marL="1693069" indent="-120254" algn="l" rtl="0" fontAlgn="base">
        <a:spcBef>
          <a:spcPct val="50000"/>
        </a:spcBef>
        <a:spcAft>
          <a:spcPct val="0"/>
        </a:spcAft>
        <a:buFont typeface="Arial" charset="0"/>
        <a:buChar char="."/>
        <a:defRPr sz="675">
          <a:solidFill>
            <a:srgbClr val="000000"/>
          </a:solidFill>
          <a:latin typeface="+mn-lt"/>
          <a:cs typeface="+mn-cs"/>
        </a:defRPr>
      </a:lvl8pPr>
      <a:lvl9pPr marL="2035969" indent="-120254" algn="l" rtl="0" fontAlgn="base">
        <a:spcBef>
          <a:spcPct val="50000"/>
        </a:spcBef>
        <a:spcAft>
          <a:spcPct val="0"/>
        </a:spcAft>
        <a:buFont typeface="Arial" charset="0"/>
        <a:buChar char="."/>
        <a:defRPr sz="675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34995-29F2-4340-AE3A-FC00AA584E7A}" type="datetime1">
              <a:rPr lang="fr-FR" smtClean="0"/>
              <a:t>13/07/2018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3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98" r:id="rId1"/>
    <p:sldLayoutId id="2147489399" r:id="rId2"/>
    <p:sldLayoutId id="2147489400" r:id="rId3"/>
    <p:sldLayoutId id="2147489403" r:id="rId4"/>
    <p:sldLayoutId id="2147489404" r:id="rId5"/>
    <p:sldLayoutId id="2147489405" r:id="rId6"/>
    <p:sldLayoutId id="2147489406" r:id="rId7"/>
    <p:sldLayoutId id="2147489407" r:id="rId8"/>
    <p:sldLayoutId id="2147489408" r:id="rId9"/>
    <p:sldLayoutId id="2147489409" r:id="rId10"/>
    <p:sldLayoutId id="2147489410" r:id="rId11"/>
    <p:sldLayoutId id="2147489411" r:id="rId12"/>
    <p:sldLayoutId id="2147489412" r:id="rId13"/>
    <p:sldLayoutId id="2147489413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338" y="4568428"/>
            <a:ext cx="3065462" cy="57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806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57213" y="195263"/>
            <a:ext cx="7831137" cy="37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72806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57214" y="789385"/>
            <a:ext cx="8029575" cy="367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28070" name="Rectangle 6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573838" y="4812507"/>
            <a:ext cx="1814512" cy="3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fr-FR"/>
              <a:t>Le xx/yy/2017</a:t>
            </a:r>
          </a:p>
        </p:txBody>
      </p:sp>
      <p:sp>
        <p:nvSpPr>
          <p:cNvPr id="728071" name="Rectangle 7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59788" y="4812507"/>
            <a:ext cx="360362" cy="3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fr-FR"/>
              <a:t>P.</a:t>
            </a:r>
            <a:fld id="{F751FCF2-F461-4143-8F0D-DBFD50F88A9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28072" name="Rectangle 8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771776" y="4812507"/>
            <a:ext cx="3597275" cy="33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C1  | Titre - HCS COMMUNITY DAYS 2017</a:t>
            </a:r>
            <a:endParaRPr lang="fr-FR"/>
          </a:p>
        </p:txBody>
      </p:sp>
      <p:sp>
        <p:nvSpPr>
          <p:cNvPr id="728074" name="Line 10"/>
          <p:cNvSpPr>
            <a:spLocks noChangeShapeType="1"/>
          </p:cNvSpPr>
          <p:nvPr/>
        </p:nvSpPr>
        <p:spPr bwMode="gray">
          <a:xfrm flipH="1">
            <a:off x="323850" y="4645819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728076" name="Line 12"/>
          <p:cNvSpPr>
            <a:spLocks noChangeShapeType="1"/>
          </p:cNvSpPr>
          <p:nvPr/>
        </p:nvSpPr>
        <p:spPr bwMode="gray">
          <a:xfrm flipH="1">
            <a:off x="323850" y="566738"/>
            <a:ext cx="8496300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cs typeface="Arial" charset="0"/>
            </a:endParaRPr>
          </a:p>
        </p:txBody>
      </p:sp>
      <p:sp>
        <p:nvSpPr>
          <p:cNvPr id="728077" name="Rectangle 13"/>
          <p:cNvSpPr>
            <a:spLocks noChangeArrowheads="1"/>
          </p:cNvSpPr>
          <p:nvPr/>
        </p:nvSpPr>
        <p:spPr bwMode="gray">
          <a:xfrm>
            <a:off x="8426450" y="4811316"/>
            <a:ext cx="71438" cy="33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defRPr/>
            </a:pPr>
            <a:r>
              <a:rPr lang="fr-FR" sz="800" b="1">
                <a:cs typeface="Arial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9815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16" r:id="rId1"/>
    <p:sldLayoutId id="2147489417" r:id="rId2"/>
    <p:sldLayoutId id="2147489418" r:id="rId3"/>
    <p:sldLayoutId id="2147489419" r:id="rId4"/>
    <p:sldLayoutId id="2147489420" r:id="rId5"/>
    <p:sldLayoutId id="2147489421" r:id="rId6"/>
    <p:sldLayoutId id="2147489422" r:id="rId7"/>
    <p:sldLayoutId id="2147489423" r:id="rId8"/>
    <p:sldLayoutId id="2147489424" r:id="rId9"/>
    <p:sldLayoutId id="2147489425" r:id="rId10"/>
    <p:sldLayoutId id="2147489426" r:id="rId11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1">
          <a:solidFill>
            <a:srgbClr val="E60028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100000"/>
        </a:spcBef>
        <a:spcAft>
          <a:spcPct val="0"/>
        </a:spcAft>
        <a:buClr>
          <a:srgbClr val="666666"/>
        </a:buClr>
        <a:buFont typeface="Wingdings" charset="0"/>
        <a:buChar char="§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360363" indent="-177800" algn="l" rtl="0" eaLnBrk="1" fontAlgn="base" hangingPunct="1">
        <a:spcBef>
          <a:spcPct val="50000"/>
        </a:spcBef>
        <a:spcAft>
          <a:spcPct val="0"/>
        </a:spcAft>
        <a:buChar char="•"/>
        <a:defRPr sz="1300">
          <a:solidFill>
            <a:srgbClr val="000000"/>
          </a:solidFill>
          <a:latin typeface="+mn-lt"/>
          <a:ea typeface="Arial" charset="0"/>
          <a:cs typeface="+mn-cs"/>
        </a:defRPr>
      </a:lvl2pPr>
      <a:lvl3pPr marL="542925" indent="-180975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▫"/>
        <a:defRPr sz="1100">
          <a:solidFill>
            <a:srgbClr val="000000"/>
          </a:solidFill>
          <a:latin typeface="+mn-lt"/>
          <a:ea typeface="Arial" charset="0"/>
          <a:cs typeface="+mn-cs"/>
        </a:defRPr>
      </a:lvl3pPr>
      <a:lvl4pPr marL="723900" indent="-17938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-"/>
        <a:defRPr sz="900">
          <a:solidFill>
            <a:srgbClr val="000000"/>
          </a:solidFill>
          <a:latin typeface="+mn-lt"/>
          <a:ea typeface="Arial" charset="0"/>
          <a:cs typeface="+mn-cs"/>
        </a:defRPr>
      </a:lvl4pPr>
      <a:lvl5pPr marL="8858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5pPr>
      <a:lvl6pPr marL="13430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6pPr>
      <a:lvl7pPr marL="18002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7pPr>
      <a:lvl8pPr marL="22574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8pPr>
      <a:lvl9pPr marL="2714625" indent="-160338" algn="l" rtl="0" eaLnBrk="1" fontAlgn="base" hangingPunct="1">
        <a:spcBef>
          <a:spcPct val="50000"/>
        </a:spcBef>
        <a:spcAft>
          <a:spcPct val="0"/>
        </a:spcAft>
        <a:buFont typeface="Arial" charset="0"/>
        <a:buChar char="."/>
        <a:defRPr sz="900">
          <a:solidFill>
            <a:srgbClr val="000000"/>
          </a:solidFill>
          <a:latin typeface="+mn-lt"/>
          <a:ea typeface="Arial" charset="0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34995-29F2-4340-AE3A-FC00AA584E7A}" type="datetime1">
              <a:rPr lang="fr-FR" smtClean="0"/>
              <a:t>13/07/2018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5AA9-3ABD-F54A-8820-78D1DB6887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89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428" r:id="rId1"/>
    <p:sldLayoutId id="2147489429" r:id="rId2"/>
    <p:sldLayoutId id="2147489430" r:id="rId3"/>
    <p:sldLayoutId id="2147489431" r:id="rId4"/>
    <p:sldLayoutId id="2147489432" r:id="rId5"/>
    <p:sldLayoutId id="2147489433" r:id="rId6"/>
    <p:sldLayoutId id="2147489434" r:id="rId7"/>
    <p:sldLayoutId id="2147489435" r:id="rId8"/>
    <p:sldLayoutId id="2147489436" r:id="rId9"/>
    <p:sldLayoutId id="2147489437" r:id="rId10"/>
    <p:sldLayoutId id="2147489438" r:id="rId11"/>
    <p:sldLayoutId id="2147489439" r:id="rId12"/>
    <p:sldLayoutId id="2147489440" r:id="rId13"/>
    <p:sldLayoutId id="2147489441" r:id="rId14"/>
    <p:sldLayoutId id="2147489442" r:id="rId15"/>
    <p:sldLayoutId id="2147489443" r:id="rId16"/>
    <p:sldLayoutId id="2147489444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6E8DDB-235C-479B-941D-1385D197E57F}"/>
              </a:ext>
            </a:extLst>
          </p:cNvPr>
          <p:cNvSpPr txBox="1">
            <a:spLocks noChangeArrowheads="1"/>
          </p:cNvSpPr>
          <p:nvPr/>
        </p:nvSpPr>
        <p:spPr>
          <a:xfrm>
            <a:off x="4860032" y="2571750"/>
            <a:ext cx="4187625" cy="515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ACI Migration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Infrastucture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9AF898-47D4-456A-91E2-3F3AA470B19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444208" y="3147814"/>
            <a:ext cx="1226359" cy="27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Font typeface="Wingdings" charset="0"/>
              <a:buNone/>
              <a:defRPr sz="1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60363" indent="-177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defRPr sz="13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2pPr>
            <a:lvl3pPr marL="542925" indent="-180975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▫"/>
              <a:defRPr sz="11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3pPr>
            <a:lvl4pPr marL="723900" indent="-17938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-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4pPr>
            <a:lvl5pPr marL="885825" indent="-16033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.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5pPr>
            <a:lvl6pPr marL="1343025" indent="-16033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.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6pPr>
            <a:lvl7pPr marL="1800225" indent="-16033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.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7pPr>
            <a:lvl8pPr marL="2257425" indent="-16033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.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8pPr>
            <a:lvl9pPr marL="2714625" indent="-160338" algn="l" rtl="0" eaLnBrk="1" fontAlgn="base" hangingPunct="1">
              <a:spcBef>
                <a:spcPct val="50000"/>
              </a:spcBef>
              <a:spcAft>
                <a:spcPct val="0"/>
              </a:spcAft>
              <a:buFont typeface="Arial" charset="0"/>
              <a:buChar char="."/>
              <a:defRPr sz="900">
                <a:solidFill>
                  <a:srgbClr val="000000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666666"/>
              </a:buClr>
              <a:buSzTx/>
              <a:buFont typeface="Wingdings" charset="0"/>
              <a:buNone/>
              <a:tabLst/>
              <a:defRPr/>
            </a:pPr>
            <a:r>
              <a:rPr kumimoji="0" lang="fr-FR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GTS/HCS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86617E-6923-430D-B5B2-EC8863354E98}"/>
              </a:ext>
            </a:extLst>
          </p:cNvPr>
          <p:cNvSpPr/>
          <p:nvPr/>
        </p:nvSpPr>
        <p:spPr>
          <a:xfrm>
            <a:off x="7563245" y="4515966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04/07/2018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8" y="195486"/>
            <a:ext cx="8280921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Replication Flows migration OTV – Physical Network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3B46EA-DB4C-493D-B3CA-D2EB8C7F6C5F}"/>
              </a:ext>
            </a:extLst>
          </p:cNvPr>
          <p:cNvSpPr txBox="1"/>
          <p:nvPr/>
        </p:nvSpPr>
        <p:spPr>
          <a:xfrm>
            <a:off x="323528" y="843558"/>
            <a:ext cx="439248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A single routing plan network will be build using N7706 devices.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A ring 100G topology will allow to get a full resiliency.</a:t>
            </a:r>
          </a:p>
          <a:p>
            <a:endParaRPr lang="en-US" sz="1400" dirty="0">
              <a:latin typeface="Arial Narrow" panose="020B0606020202030204" pitchFamily="34" charset="0"/>
            </a:endParaRPr>
          </a:p>
          <a:p>
            <a:r>
              <a:rPr lang="en-US" sz="1400" dirty="0" err="1">
                <a:latin typeface="Arial Narrow" panose="020B0606020202030204" pitchFamily="34" charset="0"/>
              </a:rPr>
              <a:t>Seclin</a:t>
            </a:r>
            <a:r>
              <a:rPr lang="en-US" sz="1400" dirty="0">
                <a:latin typeface="Arial Narrow" panose="020B0606020202030204" pitchFamily="34" charset="0"/>
              </a:rPr>
              <a:t> 2 will be rolled-out in a second step (2019)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C7F057-A6AB-417D-A49B-D345FBA700E7}"/>
              </a:ext>
            </a:extLst>
          </p:cNvPr>
          <p:cNvSpPr txBox="1"/>
          <p:nvPr/>
        </p:nvSpPr>
        <p:spPr>
          <a:xfrm>
            <a:off x="5940152" y="768688"/>
            <a:ext cx="2492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Proposed OTV physical topology: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05C76F0D-1BA8-46EF-9A3B-C1020413B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71118"/>
              </p:ext>
            </p:extLst>
          </p:nvPr>
        </p:nvGraphicFramePr>
        <p:xfrm>
          <a:off x="5435600" y="1328738"/>
          <a:ext cx="3175000" cy="290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2" name="Visio" r:id="rId3" imgW="5077435" imgH="4665600" progId="Visio.Drawing.11">
                  <p:embed/>
                </p:oleObj>
              </mc:Choice>
              <mc:Fallback>
                <p:oleObj name="Visio" r:id="rId3" imgW="5077435" imgH="46656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1328738"/>
                        <a:ext cx="3175000" cy="290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65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8" y="195486"/>
            <a:ext cx="8280921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Replication Flows migration OTV – Physical Network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8F89E6D-22D5-48DD-B392-A9E6F13827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610036"/>
              </p:ext>
            </p:extLst>
          </p:nvPr>
        </p:nvGraphicFramePr>
        <p:xfrm>
          <a:off x="4412303" y="771550"/>
          <a:ext cx="3976121" cy="3604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6" name="Visio" r:id="rId3" imgW="5568085" imgH="5047380" progId="Visio.Drawing.11">
                  <p:embed/>
                </p:oleObj>
              </mc:Choice>
              <mc:Fallback>
                <p:oleObj name="Visio" r:id="rId3" imgW="5568085" imgH="50473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2303" y="771550"/>
                        <a:ext cx="3976121" cy="3604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2205459C-D437-4A1A-A37E-FB34F4EBB9EE}"/>
              </a:ext>
            </a:extLst>
          </p:cNvPr>
          <p:cNvSpPr txBox="1"/>
          <p:nvPr/>
        </p:nvSpPr>
        <p:spPr>
          <a:xfrm>
            <a:off x="467544" y="891193"/>
            <a:ext cx="388843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On some sites - where we will have both ACI and legacy infrastructure – 4 nodes will be deployed 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Arial Narrow" panose="020B0606020202030204" pitchFamily="34" charset="0"/>
              </a:rPr>
              <a:t>2 nodes to interconnect ACI fabric (N7K-01/N7K-02)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Arial Narrow" panose="020B0606020202030204" pitchFamily="34" charset="0"/>
              </a:rPr>
              <a:t>2 nodes to interconnect all legacy blocks to be migrated (N7K-03/N7K-04).</a:t>
            </a:r>
          </a:p>
        </p:txBody>
      </p:sp>
    </p:spTree>
    <p:extLst>
      <p:ext uri="{BB962C8B-B14F-4D97-AF65-F5344CB8AC3E}">
        <p14:creationId xmlns:p14="http://schemas.microsoft.com/office/powerpoint/2010/main" val="379117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8" y="1765052"/>
            <a:ext cx="8280921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8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A real use case – Cloud infrastructure migration</a:t>
            </a:r>
            <a:endParaRPr lang="en-US" sz="28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1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In order to be provide L2 connectivity between the new DC LAN Block (ACI) with the legacy ones we have to interconnect them on our new OTV infrastructures :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Foreseen architecture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3108E36D-6E09-406F-AB55-7F529C207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808959"/>
              </p:ext>
            </p:extLst>
          </p:nvPr>
        </p:nvGraphicFramePr>
        <p:xfrm>
          <a:off x="755576" y="1681328"/>
          <a:ext cx="6787466" cy="2474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5" name="Visio" r:id="rId3" imgW="9460074" imgH="3448980" progId="Visio.Drawing.11">
                  <p:embed/>
                </p:oleObj>
              </mc:Choice>
              <mc:Fallback>
                <p:oleObj name="Visio" r:id="rId3" imgW="9460074" imgH="34489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681328"/>
                        <a:ext cx="6787466" cy="2474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32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 Narrow" panose="020B0606020202030204" pitchFamily="34" charset="0"/>
                <a:ea typeface="ＭＳ Ｐゴシック" charset="0"/>
              </a:rPr>
              <a:t>Production flows OTV is used for Ethernet connectivity between VM migrated onto the new DC and those that are remaining on the legacy ones (that are in a same IP subnet).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How it works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714E2F-67D9-49CD-BC3C-97FD7D1F566A}"/>
              </a:ext>
            </a:extLst>
          </p:cNvPr>
          <p:cNvSpPr txBox="1"/>
          <p:nvPr/>
        </p:nvSpPr>
        <p:spPr>
          <a:xfrm>
            <a:off x="611560" y="3939902"/>
            <a:ext cx="771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 Narrow" panose="020B0606020202030204" pitchFamily="34" charset="0"/>
                <a:ea typeface="ＭＳ Ｐゴシック" charset="0"/>
              </a:rPr>
              <a:t>Replication flows OTV is used to migrate DATA from the legacy site to the new one (several TB to migrate)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BEDA8F8B-9CE7-4B0D-9FE1-B85C8351EE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074051"/>
              </p:ext>
            </p:extLst>
          </p:nvPr>
        </p:nvGraphicFramePr>
        <p:xfrm>
          <a:off x="1331639" y="1419621"/>
          <a:ext cx="6374545" cy="232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5" name="Visio" r:id="rId3" imgW="9963956" imgH="3650400" progId="Visio.Drawing.11">
                  <p:embed/>
                </p:oleObj>
              </mc:Choice>
              <mc:Fallback>
                <p:oleObj name="Visio" r:id="rId3" imgW="9963956" imgH="36504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639" y="1419621"/>
                        <a:ext cx="6374545" cy="2324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33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8D8D888A-DF0A-4914-9EA5-9368C7CA9E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28836"/>
              </p:ext>
            </p:extLst>
          </p:nvPr>
        </p:nvGraphicFramePr>
        <p:xfrm>
          <a:off x="1283529" y="1610662"/>
          <a:ext cx="6374545" cy="232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7" name="Visio" r:id="rId3" imgW="9460074" imgH="3448980" progId="Visio.Drawing.11">
                  <p:embed/>
                </p:oleObj>
              </mc:Choice>
              <mc:Fallback>
                <p:oleObj name="Visio" r:id="rId3" imgW="9460074" imgH="3448980" progId="Visio.Drawing.11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BEDA8F8B-9CE7-4B0D-9FE1-B85C8351E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3529" y="1610662"/>
                        <a:ext cx="6374545" cy="2324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We only have 10G uplink connectivity to OTV on the legacy site.</a:t>
            </a:r>
          </a:p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OTV is built over MAN connectivity and </a:t>
            </a:r>
            <a:r>
              <a:rPr lang="en-US" sz="16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less than 10G </a:t>
            </a: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is currently available.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Capacity issue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14708AF-E2C7-4CFE-930F-8B7B863E7BC7}"/>
              </a:ext>
            </a:extLst>
          </p:cNvPr>
          <p:cNvSpPr/>
          <p:nvPr/>
        </p:nvSpPr>
        <p:spPr>
          <a:xfrm>
            <a:off x="3779912" y="1779662"/>
            <a:ext cx="1127499" cy="288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EC175-7A28-4D7A-89B6-F03E0880E9E0}"/>
              </a:ext>
            </a:extLst>
          </p:cNvPr>
          <p:cNvSpPr/>
          <p:nvPr/>
        </p:nvSpPr>
        <p:spPr>
          <a:xfrm>
            <a:off x="4072207" y="1779662"/>
            <a:ext cx="668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FFFF00"/>
                </a:solidFill>
                <a:latin typeface="Arial Narrow" panose="020B0606020202030204" pitchFamily="34" charset="0"/>
              </a:rPr>
              <a:t>Issue !!!</a:t>
            </a:r>
          </a:p>
        </p:txBody>
      </p:sp>
    </p:spTree>
    <p:extLst>
      <p:ext uri="{BB962C8B-B14F-4D97-AF65-F5344CB8AC3E}">
        <p14:creationId xmlns:p14="http://schemas.microsoft.com/office/powerpoint/2010/main" val="415027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D36FE28F-1F6B-498B-B5F8-D32A106CA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223353"/>
              </p:ext>
            </p:extLst>
          </p:nvPr>
        </p:nvGraphicFramePr>
        <p:xfrm>
          <a:off x="1259632" y="789171"/>
          <a:ext cx="6096000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3" name="Visio" r:id="rId3" imgW="10343353" imgH="5502060" progId="Visio.Drawing.11">
                  <p:embed/>
                </p:oleObj>
              </mc:Choice>
              <mc:Fallback>
                <p:oleObj name="Visio" r:id="rId3" imgW="10343353" imgH="55020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789171"/>
                        <a:ext cx="6096000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CFD upgrade could be required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232F76-B5D1-49E5-B9A6-815F5E4599DC}"/>
              </a:ext>
            </a:extLst>
          </p:cNvPr>
          <p:cNvCxnSpPr>
            <a:cxnSpLocks/>
          </p:cNvCxnSpPr>
          <p:nvPr/>
        </p:nvCxnSpPr>
        <p:spPr>
          <a:xfrm flipH="1" flipV="1">
            <a:off x="3268864" y="2067694"/>
            <a:ext cx="798781" cy="1872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B36E120-2EA8-41C5-99BA-562F71587E47}"/>
              </a:ext>
            </a:extLst>
          </p:cNvPr>
          <p:cNvSpPr txBox="1"/>
          <p:nvPr/>
        </p:nvSpPr>
        <p:spPr>
          <a:xfrm>
            <a:off x="3993536" y="4064754"/>
            <a:ext cx="385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No 40G interface is available on current CFD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Only 10G interfaces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181117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POD Migration specific interconnection on OTV for replication flows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2EF4966F-1148-4200-A25D-29B24E8F5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47306"/>
              </p:ext>
            </p:extLst>
          </p:nvPr>
        </p:nvGraphicFramePr>
        <p:xfrm>
          <a:off x="827584" y="843558"/>
          <a:ext cx="2736708" cy="237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8" name="Visio" r:id="rId3" imgW="5837848" imgH="5043870" progId="Visio.Drawing.11">
                  <p:embed/>
                </p:oleObj>
              </mc:Choice>
              <mc:Fallback>
                <p:oleObj name="Visio" r:id="rId3" imgW="5837848" imgH="50438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843558"/>
                        <a:ext cx="2736708" cy="2374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95F24E96-8263-44A9-AD70-BAFC68E12DF7}"/>
              </a:ext>
            </a:extLst>
          </p:cNvPr>
          <p:cNvSpPr txBox="1"/>
          <p:nvPr/>
        </p:nvSpPr>
        <p:spPr>
          <a:xfrm>
            <a:off x="2379830" y="2331626"/>
            <a:ext cx="3776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472C4"/>
                </a:solidFill>
                <a:latin typeface="Arial Narrow" panose="020B0606020202030204" pitchFamily="34" charset="0"/>
              </a:rPr>
              <a:t>Each POD top of rack switch is specifically interconnected onto a new migration infrastructure in order to avoid the overload created by replication flows.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9AE127D-5D72-45E9-9A36-1AD13E01AA66}"/>
              </a:ext>
            </a:extLst>
          </p:cNvPr>
          <p:cNvCxnSpPr>
            <a:cxnSpLocks/>
          </p:cNvCxnSpPr>
          <p:nvPr/>
        </p:nvCxnSpPr>
        <p:spPr>
          <a:xfrm flipH="1" flipV="1">
            <a:off x="2203443" y="1953732"/>
            <a:ext cx="576064" cy="3600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2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18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POD Connectivity overview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7FC298D5-9375-4137-AE9B-5DEB5BED0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606623"/>
              </p:ext>
            </p:extLst>
          </p:nvPr>
        </p:nvGraphicFramePr>
        <p:xfrm>
          <a:off x="827584" y="915566"/>
          <a:ext cx="6372864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2" name="Visio" r:id="rId3" imgW="6278542" imgH="3285630" progId="Visio.Drawing.11">
                  <p:embed/>
                </p:oleObj>
              </mc:Choice>
              <mc:Fallback>
                <p:oleObj name="Visio" r:id="rId3" imgW="6278542" imgH="32856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915566"/>
                        <a:ext cx="6372864" cy="3456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85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19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D9FCE6-C00C-47A5-8FD4-7EF2FEB54F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55576" y="1707654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CLOUD MIGRATION STRATEGY</a:t>
            </a:r>
            <a:endParaRPr lang="en-US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21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In addition to ACI, 2 OTV L2DCI networks will be built :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Production flows migration OTV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Replication flows migration OTV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Foreseen architecture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3E4FB126-0DAA-4621-A3F5-9DFA45404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542816"/>
              </p:ext>
            </p:extLst>
          </p:nvPr>
        </p:nvGraphicFramePr>
        <p:xfrm>
          <a:off x="1252003" y="1684647"/>
          <a:ext cx="5264213" cy="247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7" name="Visio" r:id="rId3" imgW="8260586" imgH="3750300" progId="Visio.Drawing.11">
                  <p:embed/>
                </p:oleObj>
              </mc:Choice>
              <mc:Fallback>
                <p:oleObj name="Visio" r:id="rId3" imgW="8260586" imgH="37503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2003" y="1684647"/>
                        <a:ext cx="5264213" cy="247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989530E-6011-45C9-8103-85AB7A642753}"/>
              </a:ext>
            </a:extLst>
          </p:cNvPr>
          <p:cNvSpPr/>
          <p:nvPr/>
        </p:nvSpPr>
        <p:spPr>
          <a:xfrm>
            <a:off x="467544" y="4233122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PS: </a:t>
            </a:r>
            <a:r>
              <a:rPr lang="en-US" dirty="0" err="1">
                <a:latin typeface="Arial Narrow" panose="020B0606020202030204" pitchFamily="34" charset="0"/>
              </a:rPr>
              <a:t>Seclin</a:t>
            </a:r>
            <a:r>
              <a:rPr lang="en-US" dirty="0">
                <a:latin typeface="Arial Narrow" panose="020B0606020202030204" pitchFamily="34" charset="0"/>
              </a:rPr>
              <a:t> 2 ACI and OTV infrastructure will be rolled-out in a second step (2019)</a:t>
            </a:r>
          </a:p>
        </p:txBody>
      </p:sp>
    </p:spTree>
    <p:extLst>
      <p:ext uri="{BB962C8B-B14F-4D97-AF65-F5344CB8AC3E}">
        <p14:creationId xmlns:p14="http://schemas.microsoft.com/office/powerpoint/2010/main" val="413043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20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Migration steps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B8FFE26-E7A8-4C71-8595-DCE9CE9491A8}"/>
              </a:ext>
            </a:extLst>
          </p:cNvPr>
          <p:cNvSpPr txBox="1"/>
          <p:nvPr/>
        </p:nvSpPr>
        <p:spPr>
          <a:xfrm>
            <a:off x="323528" y="842467"/>
            <a:ext cx="8280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STEP ONE : NEW POD CREATION</a:t>
            </a:r>
            <a:endParaRPr lang="en-US" sz="1400" dirty="0">
              <a:latin typeface="Arial Narrow" panose="020B0606020202030204" pitchFamily="34" charset="0"/>
            </a:endParaRPr>
          </a:p>
          <a:p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93A26-5B07-41AB-8924-D7FE2C43457F}"/>
              </a:ext>
            </a:extLst>
          </p:cNvPr>
          <p:cNvSpPr txBox="1"/>
          <p:nvPr/>
        </p:nvSpPr>
        <p:spPr>
          <a:xfrm>
            <a:off x="395536" y="3795886"/>
            <a:ext cx="82809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All PODs are interconnected with 2x40G links with an 100G L2 migration OTV for replication network.</a:t>
            </a: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4AE5FBA8-C4FB-4EFF-9E84-4218B5E70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155121"/>
              </p:ext>
            </p:extLst>
          </p:nvPr>
        </p:nvGraphicFramePr>
        <p:xfrm>
          <a:off x="1068288" y="1285354"/>
          <a:ext cx="6096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8" name="Visio" r:id="rId3" imgW="9460074" imgH="3448980" progId="Visio.Drawing.11">
                  <p:embed/>
                </p:oleObj>
              </mc:Choice>
              <mc:Fallback>
                <p:oleObj name="Visio" r:id="rId3" imgW="9460074" imgH="34489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8288" y="1285354"/>
                        <a:ext cx="6096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525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B8FFE26-E7A8-4C71-8595-DCE9CE9491A8}"/>
              </a:ext>
            </a:extLst>
          </p:cNvPr>
          <p:cNvSpPr txBox="1"/>
          <p:nvPr/>
        </p:nvSpPr>
        <p:spPr>
          <a:xfrm>
            <a:off x="323528" y="842467"/>
            <a:ext cx="8280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STEP TWO : DATA MIGRATION</a:t>
            </a:r>
            <a:endParaRPr lang="en-US" sz="1400" dirty="0">
              <a:latin typeface="Arial Narrow" panose="020B0606020202030204" pitchFamily="34" charset="0"/>
            </a:endParaRPr>
          </a:p>
          <a:p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93A26-5B07-41AB-8924-D7FE2C43457F}"/>
              </a:ext>
            </a:extLst>
          </p:cNvPr>
          <p:cNvSpPr txBox="1"/>
          <p:nvPr/>
        </p:nvSpPr>
        <p:spPr>
          <a:xfrm>
            <a:off x="395536" y="3795886"/>
            <a:ext cx="8280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We are using specific OTV for replication connectivity to move the DATA from the legacy POD to the new one.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East/West traffic inside the Cloud AZ is carried over OTV for production flows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6F48EAE-1BAF-47CA-9A10-38E16D6D0F1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Migration steps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23C39681-F3A0-4F9C-914D-03141C8CA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496027"/>
              </p:ext>
            </p:extLst>
          </p:nvPr>
        </p:nvGraphicFramePr>
        <p:xfrm>
          <a:off x="539552" y="1275606"/>
          <a:ext cx="6096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5" name="Visio" r:id="rId3" imgW="9460074" imgH="3448980" progId="Visio.Drawing.11">
                  <p:embed/>
                </p:oleObj>
              </mc:Choice>
              <mc:Fallback>
                <p:oleObj name="Visio" r:id="rId3" imgW="9460074" imgH="344898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275606"/>
                        <a:ext cx="6096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658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22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Migration steps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B8FFE26-E7A8-4C71-8595-DCE9CE9491A8}"/>
              </a:ext>
            </a:extLst>
          </p:cNvPr>
          <p:cNvSpPr txBox="1"/>
          <p:nvPr/>
        </p:nvSpPr>
        <p:spPr>
          <a:xfrm>
            <a:off x="323528" y="842467"/>
            <a:ext cx="8280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STEP THREE : ROUTING UPDATE</a:t>
            </a:r>
            <a:endParaRPr lang="en-US" sz="1400" dirty="0">
              <a:latin typeface="Arial Narrow" panose="020B0606020202030204" pitchFamily="34" charset="0"/>
            </a:endParaRPr>
          </a:p>
          <a:p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93A26-5B07-41AB-8924-D7FE2C43457F}"/>
              </a:ext>
            </a:extLst>
          </p:cNvPr>
          <p:cNvSpPr txBox="1"/>
          <p:nvPr/>
        </p:nvSpPr>
        <p:spPr>
          <a:xfrm>
            <a:off x="299855" y="1122675"/>
            <a:ext cx="75845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Cloud External routing point is migrated from legacy sites to new ones. Production L2DCI will be used for “east west” communications.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24463E8-BA3B-4D99-B96F-5991D6DC6A5F}"/>
              </a:ext>
            </a:extLst>
          </p:cNvPr>
          <p:cNvSpPr/>
          <p:nvPr/>
        </p:nvSpPr>
        <p:spPr>
          <a:xfrm>
            <a:off x="4355976" y="2643758"/>
            <a:ext cx="433310" cy="263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50B6AE06-6D1F-4563-9A05-1ADEED1EF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614950"/>
              </p:ext>
            </p:extLst>
          </p:nvPr>
        </p:nvGraphicFramePr>
        <p:xfrm>
          <a:off x="217565" y="1923817"/>
          <a:ext cx="4138411" cy="1512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94" name="Visio" r:id="rId3" imgW="9460074" imgH="3455730" progId="Visio.Drawing.11">
                  <p:embed/>
                </p:oleObj>
              </mc:Choice>
              <mc:Fallback>
                <p:oleObj name="Visio" r:id="rId3" imgW="9460074" imgH="34557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565" y="1923817"/>
                        <a:ext cx="4138411" cy="1512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F4B4658B-12DB-41D8-A9B1-8CF024341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643969"/>
              </p:ext>
            </p:extLst>
          </p:nvPr>
        </p:nvGraphicFramePr>
        <p:xfrm>
          <a:off x="4810491" y="1923817"/>
          <a:ext cx="4200128" cy="1534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95" name="Visio" r:id="rId5" imgW="9460074" imgH="3455730" progId="Visio.Drawing.11">
                  <p:embed/>
                </p:oleObj>
              </mc:Choice>
              <mc:Fallback>
                <p:oleObj name="Visio" r:id="rId5" imgW="9460074" imgH="345573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0491" y="1923817"/>
                        <a:ext cx="4200128" cy="1534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58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It’s a dedicated “per fabric” OTV network carried over the MAN infrastructure.</a:t>
            </a:r>
          </a:p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As the MAN is the underlay infrastructure a poor capacity (&lt;&lt; 10G) is available on legacy sites (</a:t>
            </a:r>
            <a:r>
              <a:rPr lang="en-US" sz="1600" dirty="0" err="1">
                <a:solidFill>
                  <a:srgbClr val="141414"/>
                </a:solidFill>
                <a:latin typeface="Arial" charset="0"/>
                <a:ea typeface="ＭＳ Ｐゴシック" charset="0"/>
              </a:rPr>
              <a:t>Tigery</a:t>
            </a: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 and Clichy)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Production Flows migration OTV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5F96164-0853-4388-ADCF-3BA257AEA4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986788"/>
              </p:ext>
            </p:extLst>
          </p:nvPr>
        </p:nvGraphicFramePr>
        <p:xfrm>
          <a:off x="971600" y="1779662"/>
          <a:ext cx="6696744" cy="256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5" name="Visio" r:id="rId3" imgW="16543315" imgH="6312060" progId="Visio.Drawing.11">
                  <p:embed/>
                </p:oleObj>
              </mc:Choice>
              <mc:Fallback>
                <p:oleObj name="Visio" r:id="rId3" imgW="16543315" imgH="63120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1779662"/>
                        <a:ext cx="6696744" cy="2568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123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Two logical OTV network will be built for each multisite fabric :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2 logical OTV per fabric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62C6B7-D337-4B58-BE4D-4C7E85FF6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4783"/>
            <a:ext cx="2664295" cy="2993191"/>
          </a:xfrm>
          <a:prstGeom prst="rect">
            <a:avLst/>
          </a:prstGeo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E97CBE-6E58-478E-B3FC-8F63392DC9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94782"/>
            <a:ext cx="2808312" cy="295503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2CD4DB-87CC-4433-AE63-13E6E0033163}"/>
              </a:ext>
            </a:extLst>
          </p:cNvPr>
          <p:cNvSpPr txBox="1"/>
          <p:nvPr/>
        </p:nvSpPr>
        <p:spPr>
          <a:xfrm>
            <a:off x="755576" y="1225084"/>
            <a:ext cx="294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b="1" u="sng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OTV for local BDs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36504F-FB95-4690-AD9B-43A9A282A6B8}"/>
              </a:ext>
            </a:extLst>
          </p:cNvPr>
          <p:cNvSpPr txBox="1"/>
          <p:nvPr/>
        </p:nvSpPr>
        <p:spPr>
          <a:xfrm>
            <a:off x="4940424" y="1255861"/>
            <a:ext cx="294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b="1" u="sng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OTV for stretched BDs</a:t>
            </a:r>
          </a:p>
        </p:txBody>
      </p:sp>
    </p:spTree>
    <p:extLst>
      <p:ext uri="{BB962C8B-B14F-4D97-AF65-F5344CB8AC3E}">
        <p14:creationId xmlns:p14="http://schemas.microsoft.com/office/powerpoint/2010/main" val="83858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Two VDC will be configured :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Production Flows migration OTV – VDC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A90F5199-18A3-40C3-93A0-D0EC8D0B3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461294"/>
              </p:ext>
            </p:extLst>
          </p:nvPr>
        </p:nvGraphicFramePr>
        <p:xfrm>
          <a:off x="755650" y="1203325"/>
          <a:ext cx="4392613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1" name="Visio" r:id="rId3" imgW="7452107" imgH="4903200" progId="Visio.Drawing.11">
                  <p:embed/>
                </p:oleObj>
              </mc:Choice>
              <mc:Fallback>
                <p:oleObj name="Visio" r:id="rId3" imgW="7452107" imgH="49032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650" y="1203325"/>
                        <a:ext cx="4392613" cy="291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142ACCFE-4FD6-45F3-A6BC-3B94CC08F6D0}"/>
              </a:ext>
            </a:extLst>
          </p:cNvPr>
          <p:cNvSpPr txBox="1"/>
          <p:nvPr/>
        </p:nvSpPr>
        <p:spPr>
          <a:xfrm>
            <a:off x="539552" y="4207905"/>
            <a:ext cx="7718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PS: these N7K nodes will also be used for fabric routing workarounds.</a:t>
            </a:r>
          </a:p>
        </p:txBody>
      </p:sp>
    </p:spTree>
    <p:extLst>
      <p:ext uri="{BB962C8B-B14F-4D97-AF65-F5344CB8AC3E}">
        <p14:creationId xmlns:p14="http://schemas.microsoft.com/office/powerpoint/2010/main" val="384788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A huge traffic is expected for data replication (distributed file systems, data storage, </a:t>
            </a:r>
            <a:r>
              <a:rPr lang="en-US" sz="1600" dirty="0" err="1">
                <a:solidFill>
                  <a:srgbClr val="141414"/>
                </a:solidFill>
                <a:latin typeface="Arial" charset="0"/>
                <a:ea typeface="ＭＳ Ｐゴシック" charset="0"/>
              </a:rPr>
              <a:t>VMotion</a:t>
            </a: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). A dedicated OTV network will be built for this purpose :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Replication Flows migration OTV – VDC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52FD9A8F-F759-4623-827D-18E897AD0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741074"/>
              </p:ext>
            </p:extLst>
          </p:nvPr>
        </p:nvGraphicFramePr>
        <p:xfrm>
          <a:off x="1116013" y="1419225"/>
          <a:ext cx="6096000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8" name="Visio" r:id="rId3" imgW="18661456" imgH="5922450" progId="Visio.Drawing.11">
                  <p:embed/>
                </p:oleObj>
              </mc:Choice>
              <mc:Fallback>
                <p:oleObj name="Visio" r:id="rId3" imgW="18661456" imgH="592245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6013" y="1419225"/>
                        <a:ext cx="6096000" cy="193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16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Two logical OTV network will be built for each multisite fabric :</a:t>
            </a: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2 logical OTV per fabric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62C6B7-D337-4B58-BE4D-4C7E85FF6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4783"/>
            <a:ext cx="2664295" cy="2993191"/>
          </a:xfrm>
          <a:prstGeom prst="rect">
            <a:avLst/>
          </a:prstGeo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E97CBE-6E58-478E-B3FC-8F63392DC9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94782"/>
            <a:ext cx="2808312" cy="2955035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2CD4DB-87CC-4433-AE63-13E6E0033163}"/>
              </a:ext>
            </a:extLst>
          </p:cNvPr>
          <p:cNvSpPr txBox="1"/>
          <p:nvPr/>
        </p:nvSpPr>
        <p:spPr>
          <a:xfrm>
            <a:off x="755576" y="1225084"/>
            <a:ext cx="294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b="1" u="sng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OTV for local BDs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36504F-FB95-4690-AD9B-43A9A282A6B8}"/>
              </a:ext>
            </a:extLst>
          </p:cNvPr>
          <p:cNvSpPr txBox="1"/>
          <p:nvPr/>
        </p:nvSpPr>
        <p:spPr>
          <a:xfrm>
            <a:off x="4940424" y="1255861"/>
            <a:ext cx="2943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sz="1400" b="1" u="sng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OTV for stretched BDs</a:t>
            </a:r>
          </a:p>
        </p:txBody>
      </p:sp>
    </p:spTree>
    <p:extLst>
      <p:ext uri="{BB962C8B-B14F-4D97-AF65-F5344CB8AC3E}">
        <p14:creationId xmlns:p14="http://schemas.microsoft.com/office/powerpoint/2010/main" val="245597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45CD9008-B9F7-473B-8929-F04914552FE0}"/>
              </a:ext>
            </a:extLst>
          </p:cNvPr>
          <p:cNvSpPr txBox="1"/>
          <p:nvPr/>
        </p:nvSpPr>
        <p:spPr>
          <a:xfrm>
            <a:off x="611560" y="771550"/>
            <a:ext cx="7718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We will have : 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2 OTV VDC per fabric (up to 4 fabric per sites)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600" dirty="0">
                <a:solidFill>
                  <a:srgbClr val="141414"/>
                </a:solidFill>
                <a:latin typeface="Arial" charset="0"/>
                <a:ea typeface="ＭＳ Ｐゴシック" charset="0"/>
              </a:rPr>
              <a:t>1 routing VDC</a:t>
            </a:r>
          </a:p>
          <a:p>
            <a:pPr eaLnBrk="1" hangingPunct="1"/>
            <a:endParaRPr lang="en-US" sz="1600" dirty="0">
              <a:solidFill>
                <a:srgbClr val="141414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Replication Flows migration OTV – VDC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8034B73A-1237-4F4A-9081-51454419D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959554"/>
              </p:ext>
            </p:extLst>
          </p:nvPr>
        </p:nvGraphicFramePr>
        <p:xfrm>
          <a:off x="611560" y="1635646"/>
          <a:ext cx="4502881" cy="273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name="Visio" r:id="rId3" imgW="9295354" imgH="5836320" progId="Visio.Drawing.11">
                  <p:embed/>
                </p:oleObj>
              </mc:Choice>
              <mc:Fallback>
                <p:oleObj name="Visio" r:id="rId3" imgW="9295354" imgH="583632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635646"/>
                        <a:ext cx="4502881" cy="2737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7FAA7D-FBF4-43AC-A8FB-538D66ECC30F}"/>
              </a:ext>
            </a:extLst>
          </p:cNvPr>
          <p:cNvSpPr/>
          <p:nvPr/>
        </p:nvSpPr>
        <p:spPr>
          <a:xfrm>
            <a:off x="5436096" y="2330727"/>
            <a:ext cx="32156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Each N7706 will be fit with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3xN77-F312CK-26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26 QFSP 100G multimode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1 or 2 QSFP 100G </a:t>
            </a:r>
            <a:r>
              <a:rPr lang="en-US" dirty="0" err="1">
                <a:latin typeface="Arial Narrow" panose="020B0606020202030204" pitchFamily="34" charset="0"/>
              </a:rPr>
              <a:t>singlemode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EC6357-F491-41EE-92C3-F15EDF70E6FD}"/>
              </a:ext>
            </a:extLst>
          </p:cNvPr>
          <p:cNvSpPr txBox="1"/>
          <p:nvPr/>
        </p:nvSpPr>
        <p:spPr>
          <a:xfrm>
            <a:off x="518506" y="167715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New Sites</a:t>
            </a:r>
          </a:p>
        </p:txBody>
      </p:sp>
    </p:spTree>
    <p:extLst>
      <p:ext uri="{BB962C8B-B14F-4D97-AF65-F5344CB8AC3E}">
        <p14:creationId xmlns:p14="http://schemas.microsoft.com/office/powerpoint/2010/main" val="257548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516356-21D9-4F95-B580-30E8BACF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7265" y="4720904"/>
            <a:ext cx="2057400" cy="273844"/>
          </a:xfrm>
        </p:spPr>
        <p:txBody>
          <a:bodyPr/>
          <a:lstStyle/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9795AA9-3ABD-F54A-8820-78D1DB6887B6}" type="slidenum">
              <a:rPr lang="fr-FR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 lang="fr-FR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366" name="Rectangle 3">
            <a:extLst>
              <a:ext uri="{FF2B5EF4-FFF2-40B4-BE49-F238E27FC236}">
                <a16:creationId xmlns:a16="http://schemas.microsoft.com/office/drawing/2014/main" id="{3B3DDCF1-C086-4FC1-B1FF-56BD7067C3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3567" y="195486"/>
            <a:ext cx="676815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rgbClr val="E60028"/>
                </a:solidFill>
                <a:latin typeface="Arial Narrow" panose="020B0606020202030204" pitchFamily="34" charset="0"/>
                <a:ea typeface="ＭＳ Ｐゴシック" charset="0"/>
              </a:rPr>
              <a:t>Replication Flows migration OTV – VDC</a:t>
            </a:r>
            <a:endParaRPr lang="en-US" sz="2000" b="1" dirty="0">
              <a:solidFill>
                <a:srgbClr val="FF0000"/>
              </a:solidFill>
              <a:latin typeface="Arial Narrow" panose="020B0606020202030204" pitchFamily="34" charset="0"/>
              <a:ea typeface="ＭＳ Ｐゴシック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8034B73A-1237-4F4A-9081-51454419D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379578"/>
              </p:ext>
            </p:extLst>
          </p:nvPr>
        </p:nvGraphicFramePr>
        <p:xfrm>
          <a:off x="179512" y="1347789"/>
          <a:ext cx="4392488" cy="266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6" name="Visio" r:id="rId3" imgW="9295354" imgH="5836320" progId="Visio.Drawing.11">
                  <p:embed/>
                </p:oleObj>
              </mc:Choice>
              <mc:Fallback>
                <p:oleObj name="Visio" r:id="rId3" imgW="9295354" imgH="5836320" progId="Visio.Drawing.11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8034B73A-1237-4F4A-9081-51454419D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347789"/>
                        <a:ext cx="4392488" cy="266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7FAA7D-FBF4-43AC-A8FB-538D66ECC30F}"/>
              </a:ext>
            </a:extLst>
          </p:cNvPr>
          <p:cNvSpPr/>
          <p:nvPr/>
        </p:nvSpPr>
        <p:spPr>
          <a:xfrm>
            <a:off x="4644008" y="1212890"/>
            <a:ext cx="43924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Each N7706 will be fit with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2xN77-F312CK-26 (12x100G </a:t>
            </a:r>
            <a:r>
              <a:rPr lang="en-US" dirty="0" err="1">
                <a:latin typeface="Arial Narrow" panose="020B0606020202030204" pitchFamily="34" charset="0"/>
              </a:rPr>
              <a:t>linecard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1xN77-F324FQ-25 (24x40G </a:t>
            </a:r>
            <a:r>
              <a:rPr lang="en-US" dirty="0" err="1">
                <a:latin typeface="Arial Narrow" panose="020B0606020202030204" pitchFamily="34" charset="0"/>
              </a:rPr>
              <a:t>linecard</a:t>
            </a:r>
            <a:r>
              <a:rPr lang="en-US" dirty="0"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14 QFSP 100G bidi (if avail)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 Narrow" panose="020B0606020202030204" pitchFamily="34" charset="0"/>
              </a:rPr>
              <a:t>1 QSFP 100G </a:t>
            </a:r>
            <a:r>
              <a:rPr lang="en-US" dirty="0" err="1">
                <a:latin typeface="Arial Narrow" panose="020B0606020202030204" pitchFamily="34" charset="0"/>
              </a:rPr>
              <a:t>singlemode</a:t>
            </a:r>
            <a:endParaRPr lang="en-US" dirty="0"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Arial Narrow" panose="020B0606020202030204" pitchFamily="34" charset="0"/>
              </a:rPr>
              <a:t>NxQSFP</a:t>
            </a:r>
            <a:r>
              <a:rPr lang="en-US" dirty="0">
                <a:latin typeface="Arial Narrow" panose="020B0606020202030204" pitchFamily="34" charset="0"/>
              </a:rPr>
              <a:t> 40G (2 ports per infra to be collected)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EC6357-F491-41EE-92C3-F15EDF70E6FD}"/>
              </a:ext>
            </a:extLst>
          </p:cNvPr>
          <p:cNvSpPr txBox="1"/>
          <p:nvPr/>
        </p:nvSpPr>
        <p:spPr>
          <a:xfrm>
            <a:off x="539552" y="84355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Legacy Sites</a:t>
            </a:r>
          </a:p>
        </p:txBody>
      </p:sp>
    </p:spTree>
    <p:extLst>
      <p:ext uri="{BB962C8B-B14F-4D97-AF65-F5344CB8AC3E}">
        <p14:creationId xmlns:p14="http://schemas.microsoft.com/office/powerpoint/2010/main" val="3927608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heme/theme1.xml><?xml version="1.0" encoding="utf-8"?>
<a:theme xmlns:a="http://schemas.openxmlformats.org/drawingml/2006/main" name="1_SG_GB_Couverture_Tex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G_GB_Couverture_Tex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Couverture_Texte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G_GB_Sommaire_2">
  <a:themeElements>
    <a:clrScheme name="1_SG_GB_Sommaire_2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1_SG_GB_Sommaire_2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Sommaire_2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G_GB_Couverture_Tex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SG_GB_Couverture_Tex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SG_GB_Couverture_Texte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G_FR">
  <a:themeElements>
    <a:clrScheme name="SG_FR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SG_FR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G_FR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015 03 25 Gabarit ppt VF 2">
  <a:themeElements>
    <a:clrScheme name="SG_FR 1">
      <a:dk1>
        <a:srgbClr val="E60028"/>
      </a:dk1>
      <a:lt1>
        <a:srgbClr val="FFFFFF"/>
      </a:lt1>
      <a:dk2>
        <a:srgbClr val="7DBE78"/>
      </a:dk2>
      <a:lt2>
        <a:srgbClr val="6E6E87"/>
      </a:lt2>
      <a:accent1>
        <a:srgbClr val="69AACD"/>
      </a:accent1>
      <a:accent2>
        <a:srgbClr val="C8AAC3"/>
      </a:accent2>
      <a:accent3>
        <a:srgbClr val="FFFFFF"/>
      </a:accent3>
      <a:accent4>
        <a:srgbClr val="C40021"/>
      </a:accent4>
      <a:accent5>
        <a:srgbClr val="B9D2E3"/>
      </a:accent5>
      <a:accent6>
        <a:srgbClr val="B59AB0"/>
      </a:accent6>
      <a:hlink>
        <a:srgbClr val="F0B93C"/>
      </a:hlink>
      <a:folHlink>
        <a:srgbClr val="C86E5A"/>
      </a:folHlink>
    </a:clrScheme>
    <a:fontScheme name="SG_FR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SG_FR 1">
        <a:dk1>
          <a:srgbClr val="E60028"/>
        </a:dk1>
        <a:lt1>
          <a:srgbClr val="FFFFFF"/>
        </a:lt1>
        <a:dk2>
          <a:srgbClr val="7DBE78"/>
        </a:dk2>
        <a:lt2>
          <a:srgbClr val="6E6E87"/>
        </a:lt2>
        <a:accent1>
          <a:srgbClr val="69AACD"/>
        </a:accent1>
        <a:accent2>
          <a:srgbClr val="C8AAC3"/>
        </a:accent2>
        <a:accent3>
          <a:srgbClr val="FFFFFF"/>
        </a:accent3>
        <a:accent4>
          <a:srgbClr val="C40021"/>
        </a:accent4>
        <a:accent5>
          <a:srgbClr val="B9D2E3"/>
        </a:accent5>
        <a:accent6>
          <a:srgbClr val="B59AB0"/>
        </a:accent6>
        <a:hlink>
          <a:srgbClr val="F0B93C"/>
        </a:hlink>
        <a:folHlink>
          <a:srgbClr val="C86E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TS Word Document" ma:contentTypeID="0x010100B85973AC27144E3D8AFC74A839352778004FA6974DE0C7604187FA92F62D643079" ma:contentTypeVersion="2" ma:contentTypeDescription="" ma:contentTypeScope="" ma:versionID="81beb40eff8174ce4b995947c94f8056">
  <xsd:schema xmlns:xsd="http://www.w3.org/2001/XMLSchema" xmlns:xs="http://www.w3.org/2001/XMLSchema" xmlns:p="http://schemas.microsoft.com/office/2006/metadata/properties" xmlns:ns2="d94dd814-84e9-440c-b7f6-166fd5cc593c" targetNamespace="http://schemas.microsoft.com/office/2006/metadata/properties" ma:root="true" ma:fieldsID="0dd5e844ff69af48c88c3b90ab9978b7" ns2:_="">
    <xsd:import namespace="d94dd814-84e9-440c-b7f6-166fd5cc593c"/>
    <xsd:element name="properties">
      <xsd:complexType>
        <xsd:sequence>
          <xsd:element name="documentManagement">
            <xsd:complexType>
              <xsd:all>
                <xsd:element ref="ns2:SGMind_Communication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4dd814-84e9-440c-b7f6-166fd5cc593c" elementFormDefault="qualified">
    <xsd:import namespace="http://schemas.microsoft.com/office/2006/documentManagement/types"/>
    <xsd:import namespace="http://schemas.microsoft.com/office/infopath/2007/PartnerControls"/>
    <xsd:element name="SGMind_Communication" ma:index="9" ma:displayName="Communication" ma:default="Awareness presentation" ma:format="Dropdown" ma:internalName="SGMind_Communication">
      <xsd:simpleType>
        <xsd:union memberTypes="dms:Text">
          <xsd:simpleType>
            <xsd:restriction base="dms:Choice">
              <xsd:enumeration value="Awareness presentation"/>
              <xsd:enumeration value="Kickoff presentation"/>
              <xsd:enumeration value="Project Charter"/>
              <xsd:enumeration value="Communication material"/>
              <xsd:enumeration value="Communication plan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GMind_Communication xmlns="d94dd814-84e9-440c-b7f6-166fd5cc593c">Nouveau socle réseau</SGMind_Communication>
  </documentManagement>
</p:properties>
</file>

<file path=customXml/itemProps1.xml><?xml version="1.0" encoding="utf-8"?>
<ds:datastoreItem xmlns:ds="http://schemas.openxmlformats.org/officeDocument/2006/customXml" ds:itemID="{5E53CEBE-2A42-4285-BE99-DBDD4387492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BEA08CD5-2E47-45FB-B0E5-A98964D1C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4dd814-84e9-440c-b7f6-166fd5cc5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75ED99-FD51-48C7-B1E7-D97D95D754A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BAE0A1C-45F5-4051-8019-3B7704AC3460}">
  <ds:schemaRefs>
    <ds:schemaRef ds:uri="http://schemas.microsoft.com/office/2006/metadata/properties"/>
    <ds:schemaRef ds:uri="http://schemas.microsoft.com/office/infopath/2007/PartnerControls"/>
    <ds:schemaRef ds:uri="d94dd814-84e9-440c-b7f6-166fd5cc593c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93564</TotalTime>
  <Words>704</Words>
  <Application>Microsoft Office PowerPoint</Application>
  <PresentationFormat>Affichage à l'écran (16:9)</PresentationFormat>
  <Paragraphs>99</Paragraphs>
  <Slides>22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7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8" baseType="lpstr">
      <vt:lpstr>ＭＳ Ｐゴシック</vt:lpstr>
      <vt:lpstr>Arial</vt:lpstr>
      <vt:lpstr>Arial Narrow</vt:lpstr>
      <vt:lpstr>Calibri</vt:lpstr>
      <vt:lpstr>Calibri Light</vt:lpstr>
      <vt:lpstr>Helvetica LT Std Cond Light</vt:lpstr>
      <vt:lpstr>Helvetica Neue UltraLight</vt:lpstr>
      <vt:lpstr>Wingdings</vt:lpstr>
      <vt:lpstr>1_SG_GB_Couverture_Texte</vt:lpstr>
      <vt:lpstr>1_SG_GB_Sommaire_2</vt:lpstr>
      <vt:lpstr>2_SG_GB_Couverture_Texte</vt:lpstr>
      <vt:lpstr>SG_FR</vt:lpstr>
      <vt:lpstr>Thème Office</vt:lpstr>
      <vt:lpstr>2015 03 25 Gabarit ppt VF 2</vt:lpstr>
      <vt:lpstr>1_Thème Office</vt:lpstr>
      <vt:lpstr>Visio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OUSSEMA DERRADJI (X115924)</dc:creator>
  <cp:lastModifiedBy>CHOUARHI Yacine (EXT) ResgGtsHcsAstVdf</cp:lastModifiedBy>
  <cp:revision>2078</cp:revision>
  <cp:lastPrinted>2017-10-02T17:48:29Z</cp:lastPrinted>
  <dcterms:created xsi:type="dcterms:W3CDTF">2014-10-29T11:00:32Z</dcterms:created>
  <dcterms:modified xsi:type="dcterms:W3CDTF">2018-07-13T06:49:43Z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pportunity - Study">
    <vt:lpwstr>Deliverables</vt:lpwstr>
  </property>
  <property fmtid="{D5CDD505-2E9C-101B-9397-08002B2CF9AE}" pid="3" name="IconOverlay">
    <vt:lpwstr/>
  </property>
  <property fmtid="{D5CDD505-2E9C-101B-9397-08002B2CF9AE}" pid="4" name="Document type">
    <vt:lpwstr>Deliverable</vt:lpwstr>
  </property>
  <property fmtid="{D5CDD505-2E9C-101B-9397-08002B2CF9AE}" pid="5" name="Project">
    <vt:lpwstr/>
  </property>
  <property fmtid="{D5CDD505-2E9C-101B-9397-08002B2CF9AE}" pid="6" name="Folder2Tag">
    <vt:lpwstr/>
  </property>
</Properties>
</file>